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24.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7.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18.xml.rels" ContentType="application/vnd.openxmlformats-package.relationships+xml"/>
  <Override PartName="/ppt/notesSlides/_rels/notesSlide25.xml.rels" ContentType="application/vnd.openxmlformats-package.relationships+xml"/>
  <Override PartName="/ppt/notesSlides/_rels/notesSlide5.xml.rels" ContentType="application/vnd.openxmlformats-package.relationships+xml"/>
  <Override PartName="/ppt/notesSlides/_rels/notesSlide17.xml.rels" ContentType="application/vnd.openxmlformats-package.relationships+xml"/>
  <Override PartName="/ppt/notesSlides/_rels/notesSlide8.xml.rels" ContentType="application/vnd.openxmlformats-package.relationships+xml"/>
  <Override PartName="/ppt/notesSlides/_rels/notesSlide13.xml.rels" ContentType="application/vnd.openxmlformats-package.relationships+xml"/>
  <Override PartName="/ppt/notesSlides/_rels/notesSlide2.xml.rels" ContentType="application/vnd.openxmlformats-package.relationships+xml"/>
  <Override PartName="/ppt/notesSlides/_rels/notesSlide26.xml.rels" ContentType="application/vnd.openxmlformats-package.relationships+xml"/>
  <Override PartName="/ppt/notesSlides/_rels/notesSlide9.xml.rels" ContentType="application/vnd.openxmlformats-package.relationships+xml"/>
  <Override PartName="/ppt/notesSlides/_rels/notesSlide34.xml.rels" ContentType="application/vnd.openxmlformats-package.relationships+xml"/>
  <Override PartName="/ppt/notesSlides/_rels/notesSlide27.xml.rels" ContentType="application/vnd.openxmlformats-package.relationships+xml"/>
  <Override PartName="/ppt/notesSlides/_rels/notesSlide22.xml.rels" ContentType="application/vnd.openxmlformats-package.relationships+xml"/>
  <Override PartName="/ppt/notesSlides/_rels/notesSlide15.xml.rels" ContentType="application/vnd.openxmlformats-package.relationships+xml"/>
  <Override PartName="/ppt/notesSlides/notesSlide34.xml" ContentType="application/vnd.openxmlformats-officedocument.presentationml.notesSlide+xml"/>
  <Override PartName="/ppt/notesSlides/notesSlide22.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7.xml" ContentType="application/vnd.openxmlformats-officedocument.presentationml.notesSlide+xml"/>
  <Override PartName="/ppt/notesSlides/notesSlide4.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23.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media/image255.png" ContentType="image/png"/>
  <Override PartName="/ppt/media/image254.png" ContentType="image/png"/>
  <Override PartName="/ppt/media/image253.png" ContentType="image/png"/>
  <Override PartName="/ppt/media/image252.png" ContentType="image/png"/>
  <Override PartName="/ppt/media/image251.png" ContentType="image/png"/>
  <Override PartName="/ppt/media/image250.png" ContentType="image/png"/>
  <Override PartName="/ppt/media/image249.png" ContentType="image/png"/>
  <Override PartName="/ppt/media/image121.png" ContentType="image/png"/>
  <Override PartName="/ppt/media/image248.png" ContentType="image/png"/>
  <Override PartName="/ppt/media/image120.png" ContentType="image/png"/>
  <Override PartName="/ppt/media/image247.png" ContentType="image/png"/>
  <Override PartName="/ppt/media/image246.png" ContentType="image/png"/>
  <Override PartName="/ppt/media/image245.png" ContentType="image/png"/>
  <Override PartName="/ppt/media/image244.png" ContentType="image/png"/>
  <Override PartName="/ppt/media/image243.png" ContentType="image/png"/>
  <Override PartName="/ppt/media/image242.png" ContentType="image/png"/>
  <Override PartName="/ppt/media/image241.png" ContentType="image/png"/>
  <Override PartName="/ppt/media/image240.png" ContentType="image/png"/>
  <Override PartName="/ppt/media/image239.png" ContentType="image/png"/>
  <Override PartName="/ppt/media/image238.png" ContentType="image/png"/>
  <Override PartName="/ppt/media/image110.png" ContentType="image/png"/>
  <Override PartName="/ppt/media/image237.png" ContentType="image/png"/>
  <Override PartName="/ppt/media/image236.png" ContentType="image/png"/>
  <Override PartName="/ppt/media/image235.png" ContentType="image/png"/>
  <Override PartName="/ppt/media/image234.png" ContentType="image/png"/>
  <Override PartName="/ppt/media/image233.png" ContentType="image/png"/>
  <Override PartName="/ppt/media/image232.png" ContentType="image/png"/>
  <Override PartName="/ppt/media/image231.png" ContentType="image/png"/>
  <Override PartName="/ppt/media/image230.png" ContentType="image/png"/>
  <Override PartName="/ppt/media/image229.png" ContentType="image/png"/>
  <Override PartName="/ppt/media/image101.png" ContentType="image/png"/>
  <Override PartName="/ppt/media/image228.png" ContentType="image/png"/>
  <Override PartName="/ppt/media/image100.png" ContentType="image/png"/>
  <Override PartName="/ppt/media/image227.png" ContentType="image/png"/>
  <Override PartName="/ppt/media/image226.png" ContentType="image/png"/>
  <Override PartName="/ppt/media/image225.png" ContentType="image/png"/>
  <Override PartName="/ppt/media/image224.png" ContentType="image/png"/>
  <Override PartName="/ppt/media/image223.png" ContentType="image/png"/>
  <Override PartName="/ppt/media/image222.png" ContentType="image/png"/>
  <Override PartName="/ppt/media/image221.png" ContentType="image/png"/>
  <Override PartName="/ppt/media/image37.png" ContentType="image/png"/>
  <Override PartName="/ppt/media/image26.png" ContentType="image/png"/>
  <Override PartName="/ppt/media/image153.png" ContentType="image/png"/>
  <Override PartName="/ppt/media/image1.png" ContentType="image/png"/>
  <Override PartName="/ppt/media/image13.png" ContentType="image/png"/>
  <Override PartName="/ppt/media/image107.gif" ContentType="image/gif"/>
  <Override PartName="/ppt/media/image12.png" ContentType="image/png"/>
  <Override PartName="/ppt/media/image14.png" ContentType="image/png"/>
  <Override PartName="/ppt/media/image108.gif" ContentType="image/gif"/>
  <Override PartName="/ppt/media/image162.png" ContentType="image/png"/>
  <Override PartName="/ppt/media/image24.png" ContentType="image/png"/>
  <Override PartName="/ppt/media/image186.png" ContentType="image/png"/>
  <Override PartName="/ppt/media/image94.png" ContentType="image/png"/>
  <Override PartName="/ppt/media/image118.png" ContentType="image/png"/>
  <Override PartName="/ppt/media/image27.png" ContentType="image/png"/>
  <Override PartName="/ppt/media/image23.png" ContentType="image/png"/>
  <Override PartName="/ppt/media/image187.png" ContentType="image/png"/>
  <Override PartName="/ppt/media/image95.png" ContentType="image/png"/>
  <Override PartName="/ppt/media/image119.png" ContentType="image/png"/>
  <Override PartName="/ppt/media/image25.png" ContentType="image/png"/>
  <Override PartName="/ppt/media/image117.png" ContentType="image/png"/>
  <Override PartName="/ppt/media/image93.png" ContentType="image/png"/>
  <Override PartName="/ppt/media/image22.png" ContentType="image/png"/>
  <Override PartName="/ppt/media/image58.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70.png" ContentType="image/png"/>
  <Override PartName="/ppt/media/image71.png" ContentType="image/png"/>
  <Override PartName="/ppt/media/image72.png" ContentType="image/png"/>
  <Override PartName="/ppt/media/image76.png" ContentType="image/png"/>
  <Override PartName="/ppt/media/image77.png" ContentType="image/png"/>
  <Override PartName="/ppt/media/image78.png" ContentType="image/png"/>
  <Override PartName="/ppt/media/image57.png" ContentType="image/png"/>
  <Override PartName="/ppt/media/image213.png" ContentType="image/png"/>
  <Override PartName="/ppt/media/image185.png" ContentType="image/png"/>
  <Override PartName="/ppt/media/image84.jpeg" ContentType="image/jpeg"/>
  <Override PartName="/ppt/media/image281.png" ContentType="image/png"/>
  <Override PartName="/ppt/media/image73.png" ContentType="image/png"/>
  <Override PartName="/ppt/media/image87.gif" ContentType="image/gif"/>
  <Override PartName="/ppt/media/image74.png" ContentType="image/png"/>
  <Override PartName="/ppt/media/image88.gif" ContentType="image/gif"/>
  <Override PartName="/ppt/media/image75.png" ContentType="image/png"/>
  <Override PartName="/ppt/media/image89.gif" ContentType="image/gif"/>
  <Override PartName="/ppt/media/image28.png" ContentType="image/png"/>
  <Override PartName="/ppt/media/image96.png" ContentType="image/png"/>
  <Override PartName="/ppt/media/image261.png" ContentType="image/png"/>
  <Override PartName="/ppt/media/image262.png" ContentType="image/png"/>
  <Override PartName="/ppt/media/image263.png" ContentType="image/png"/>
  <Override PartName="/ppt/media/image264.png" ContentType="image/png"/>
  <Override PartName="/ppt/media/image265.png" ContentType="image/png"/>
  <Override PartName="/ppt/media/image267.png" ContentType="image/png"/>
  <Override PartName="/ppt/media/hdphoto2.wdp" ContentType="image/vnd.ms-photo"/>
  <Override PartName="/ppt/media/image49.png" ContentType="image/png"/>
  <Override PartName="/ppt/media/image270.png" ContentType="image/png"/>
  <Override PartName="/ppt/media/image202.png" ContentType="image/png"/>
  <Override PartName="/ppt/media/image80.png" ContentType="image/png"/>
  <Override PartName="/ppt/media/image104.png" ContentType="image/png"/>
  <Override PartName="/ppt/media/image172.png" ContentType="image/png"/>
  <Override PartName="/ppt/media/image274.png" ContentType="image/png"/>
  <Override PartName="/ppt/media/image206.png" ContentType="image/png"/>
  <Override PartName="/ppt/media/image59.png" ContentType="image/png"/>
  <Override PartName="/ppt/media/image280.png" ContentType="image/png"/>
  <Override PartName="/ppt/media/image212.png" ContentType="image/png"/>
  <Override PartName="/ppt/media/image99.png" ContentType="image/png"/>
  <Override PartName="/ppt/media/image79.png" ContentType="image/png"/>
  <Override PartName="/ppt/media/image294.jpeg" ContentType="image/jpeg"/>
  <Override PartName="/ppt/media/image282.png" ContentType="image/png"/>
  <Override PartName="/ppt/media/image214.png" ContentType="image/png"/>
  <Override PartName="/ppt/media/image266.png" ContentType="image/png"/>
  <Override PartName="/ppt/media/image271.tif" ContentType="image/tiff"/>
  <Override PartName="/ppt/media/image90.png" ContentType="image/png"/>
  <Override PartName="/ppt/media/image114.png" ContentType="image/png"/>
  <Override PartName="/ppt/media/image182.png" ContentType="image/png"/>
  <Override PartName="/ppt/media/image284.png" ContentType="image/png"/>
  <Override PartName="/ppt/media/image216.png" ContentType="image/png"/>
  <Override PartName="/ppt/media/image69.png" ContentType="image/png"/>
  <Override PartName="/ppt/media/image293.jpeg" ContentType="image/jpeg"/>
  <Override PartName="/ppt/media/image290.png" ContentType="image/png"/>
  <Override PartName="/ppt/media/image295.jpeg" ContentType="image/jpeg"/>
  <Override PartName="/ppt/media/image260.png" ContentType="image/png"/>
  <Override PartName="/ppt/media/image257.png" ContentType="image/png"/>
  <Override PartName="/ppt/media/image190.png" ContentType="image/png"/>
  <Override PartName="/ppt/media/image122.png" ContentType="image/png"/>
  <Override PartName="/ppt/media/image125.png" ContentType="image/png"/>
  <Override PartName="/ppt/media/image193.png" ContentType="image/png"/>
  <Override PartName="/ppt/media/image256.png" ContentType="image/png"/>
  <Override PartName="/ppt/media/image291.gif" ContentType="image/gif"/>
  <Override PartName="/ppt/media/image124.png" ContentType="image/png"/>
  <Override PartName="/ppt/media/image192.png" ContentType="image/png"/>
  <Override PartName="/ppt/media/image283.png" ContentType="image/png"/>
  <Override PartName="/ppt/media/image215.png" ContentType="image/png"/>
  <Override PartName="/ppt/media/image113.png" ContentType="image/png"/>
  <Override PartName="/ppt/media/image181.png" ContentType="image/png"/>
  <Override PartName="/ppt/media/image123.png" ContentType="image/png"/>
  <Override PartName="/ppt/media/image191.png" ContentType="image/png"/>
  <Override PartName="/ppt/media/image292.png" ContentType="image/png"/>
  <Override PartName="/ppt/media/image161.png" ContentType="image/png"/>
  <Override PartName="/ppt/media/image289.png" ContentType="image/png"/>
  <Override PartName="/ppt/media/image184.png" ContentType="image/png"/>
  <Override PartName="/ppt/media/image92.png" ContentType="image/png"/>
  <Override PartName="/ppt/media/image116.png" ContentType="image/png"/>
  <Override PartName="/ppt/media/image98.png" ContentType="image/png"/>
  <Override PartName="/ppt/media/image285.png" ContentType="image/png"/>
  <Override PartName="/ppt/media/image217.png" ContentType="image/png"/>
  <Override PartName="/ppt/media/image115.png" ContentType="image/png"/>
  <Override PartName="/ppt/media/image183.png" ContentType="image/png"/>
  <Override PartName="/ppt/media/image29.png" ContentType="image/png"/>
  <Override PartName="/ppt/media/image97.png" ContentType="image/png"/>
  <Override PartName="/ppt/media/image21.png" ContentType="image/png"/>
  <Override PartName="/ppt/media/image286.png" ContentType="image/png"/>
  <Override PartName="/ppt/media/image218.png" ContentType="image/png"/>
  <Override PartName="/ppt/media/image272.png" ContentType="image/png"/>
  <Override PartName="/ppt/media/image204.png" ContentType="image/png"/>
  <Override PartName="/ppt/media/image102.png" ContentType="image/png"/>
  <Override PartName="/ppt/media/image170.png" ContentType="image/png"/>
  <Override PartName="/ppt/media/image20.png" ContentType="image/png"/>
  <Override PartName="/ppt/media/image287.png" ContentType="image/png"/>
  <Override PartName="/ppt/media/hdphoto1.wdp" ContentType="image/vnd.ms-photo"/>
  <Override PartName="/ppt/media/image219.png" ContentType="image/png"/>
  <Override PartName="/ppt/media/image273.png" ContentType="image/png"/>
  <Override PartName="/ppt/media/image205.png" ContentType="image/png"/>
  <Override PartName="/ppt/media/image103.png" ContentType="image/png"/>
  <Override PartName="/ppt/media/image171.png" ContentType="image/png"/>
  <Override PartName="/ppt/media/image174.png" ContentType="image/png"/>
  <Override PartName="/ppt/media/image82.png" ContentType="image/png"/>
  <Override PartName="/ppt/media/image106.png" ContentType="image/png"/>
  <Override PartName="/ppt/media/image173.png" ContentType="image/png"/>
  <Override PartName="/ppt/media/image81.png" ContentType="image/png"/>
  <Override PartName="/ppt/media/image105.png" ContentType="image/png"/>
  <Override PartName="/ppt/media/image277.png" ContentType="image/png"/>
  <Override PartName="/ppt/media/image209.png" ContentType="image/png"/>
  <Override PartName="/ppt/media/image276.png" ContentType="image/png"/>
  <Override PartName="/ppt/media/image208.png" ContentType="image/png"/>
  <Override PartName="/ppt/media/image275.png" ContentType="image/png"/>
  <Override PartName="/ppt/media/image207.png" ContentType="image/png"/>
  <Override PartName="/ppt/media/image109.gif" ContentType="image/gif"/>
  <Override PartName="/ppt/media/image163.png" ContentType="image/png"/>
  <Override PartName="/ppt/media/image15.png" ContentType="image/png"/>
  <Override PartName="/ppt/media/image83.png" ContentType="image/png"/>
  <Override PartName="/ppt/media/image3.png" ContentType="image/png"/>
  <Override PartName="/ppt/media/image155.png" ContentType="image/png"/>
  <Override PartName="/ppt/media/image33.png" ContentType="image/png"/>
  <Override PartName="/ppt/media/image34.png" ContentType="image/png"/>
  <Override PartName="/ppt/media/image35.png" ContentType="image/png"/>
  <Override PartName="/ppt/media/image10.png" ContentType="image/png"/>
  <Override PartName="/ppt/media/image47.png" ContentType="image/png"/>
  <Override PartName="/ppt/media/image18.png" ContentType="image/png"/>
  <Override PartName="/ppt/media/image86.png" ContentType="image/png"/>
  <Override PartName="/ppt/media/image6.png" ContentType="image/png"/>
  <Override PartName="/ppt/media/image158.png" ContentType="image/png"/>
  <Override PartName="/ppt/media/image36.png" ContentType="image/png"/>
  <Override PartName="/ppt/media/image11.png" ContentType="image/png"/>
  <Override PartName="/ppt/media/image2.jpeg" ContentType="image/jpeg"/>
  <Override PartName="/ppt/media/image31.png" ContentType="image/png"/>
  <Override PartName="/ppt/media/image9.png" ContentType="image/png"/>
  <Override PartName="/ppt/media/image48.png" ContentType="image/png"/>
  <Override PartName="/ppt/media/image19.png" ContentType="image/png"/>
  <Override PartName="/ppt/media/image7.png" ContentType="image/png"/>
  <Override PartName="/ppt/media/image159.png" ContentType="image/png"/>
  <Override PartName="/ppt/media/image112.jpeg" ContentType="image/jpeg"/>
  <Override PartName="/ppt/media/image4.png" ContentType="image/png"/>
  <Override PartName="/ppt/media/image156.png" ContentType="image/png"/>
  <Override PartName="/ppt/media/image16.png" ContentType="image/png"/>
  <Override PartName="/ppt/media/image85.png" ContentType="image/png"/>
  <Override PartName="/ppt/media/image17.png" ContentType="image/png"/>
  <Override PartName="/ppt/media/image8.png" ContentType="image/png"/>
  <Override PartName="/ppt/media/image30.png" ContentType="image/png"/>
  <Override PartName="/ppt/media/image38.png" ContentType="image/png"/>
  <Override PartName="/ppt/media/image5.png" ContentType="image/png"/>
  <Override PartName="/ppt/media/image157.png" ContentType="image/png"/>
  <Override PartName="/ppt/media/image39.png" ContentType="image/png"/>
  <Override PartName="/ppt/media/image91.gif" ContentType="image/gif"/>
  <Override PartName="/ppt/media/image139.png" ContentType="image/png"/>
  <Override PartName="/ppt/media/image32.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132.jpeg" ContentType="image/jpeg"/>
  <Override PartName="/ppt/media/image45.png" ContentType="image/png"/>
  <Override PartName="/ppt/media/image46.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126.png" ContentType="image/png"/>
  <Override PartName="/ppt/media/image194.png" ContentType="image/png"/>
  <Override PartName="/ppt/media/image127.png" ContentType="image/png"/>
  <Override PartName="/ppt/media/image195.png" ContentType="image/png"/>
  <Override PartName="/ppt/media/image128.png" ContentType="image/png"/>
  <Override PartName="/ppt/media/image196.png" ContentType="image/png"/>
  <Override PartName="/ppt/media/image129.png" ContentType="image/png"/>
  <Override PartName="/ppt/media/image197.png" ContentType="image/png"/>
  <Override PartName="/ppt/media/image258.png" ContentType="image/png"/>
  <Override PartName="/ppt/media/image130.png" ContentType="image/png"/>
  <Override PartName="/ppt/media/image259.png" ContentType="image/png"/>
  <Override PartName="/ppt/media/image131.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268.png" ContentType="image/png"/>
  <Override PartName="/ppt/media/image140.png" ContentType="image/png"/>
  <Override PartName="/ppt/media/image269.png" ContentType="image/png"/>
  <Override PartName="/ppt/media/image141.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11.gif" ContentType="image/gif"/>
  <Override PartName="/ppt/media/image148.png" ContentType="image/png"/>
  <Override PartName="/ppt/media/image149.png" ContentType="image/png"/>
  <Override PartName="/ppt/media/image278.png" ContentType="image/png"/>
  <Override PartName="/ppt/media/image150.png" ContentType="image/png"/>
  <Override PartName="/ppt/media/image279.png" ContentType="image/png"/>
  <Override PartName="/ppt/media/image151.png" ContentType="image/png"/>
  <Override PartName="/ppt/media/image152.png" ContentType="image/png"/>
  <Override PartName="/ppt/media/image154.png" ContentType="image/png"/>
  <Override PartName="/ppt/media/image288.png" ContentType="image/png"/>
  <Override PartName="/ppt/media/image160.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Override PartName="/ppt/media/image175.jpeg" ContentType="image/jpeg"/>
  <Override PartName="/ppt/media/image220.png" ContentType="image/png"/>
  <Override PartName="/ppt/media/image176.png" ContentType="image/png"/>
  <Override PartName="/ppt/media/image177.png" ContentType="image/png"/>
  <Override PartName="/ppt/media/image178.png" ContentType="image/png"/>
  <Override PartName="/ppt/media/image179.png" ContentType="image/png"/>
  <Override PartName="/ppt/media/image180.png" ContentType="image/png"/>
  <Override PartName="/ppt/media/image188.png" ContentType="image/png"/>
  <Override PartName="/ppt/media/image189.png" ContentType="image/png"/>
  <Override PartName="/ppt/media/image198.png" ContentType="image/png"/>
  <Override PartName="/ppt/media/image199.png" ContentType="image/png"/>
  <Override PartName="/ppt/media/image200.png" ContentType="image/png"/>
  <Override PartName="/ppt/media/image201.png" ContentType="image/png"/>
  <Override PartName="/ppt/media/image203.png" ContentType="image/png"/>
  <Override PartName="/ppt/media/image210.png" ContentType="image/png"/>
  <Override PartName="/ppt/media/image211.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9.xml.rels" ContentType="application/vnd.openxmlformats-package.relationships+xml"/>
  <Override PartName="/ppt/slides/_rels/slide3.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32.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Lst>
  <p:sldSz cx="9144000" cy="6858000"/>
  <p:notesSz cx="6997700" cy="92837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2400" spc="-1" strike="noStrike">
                <a:solidFill>
                  <a:srgbClr val="0095d3"/>
                </a:solidFill>
                <a:latin typeface="Arial"/>
              </a:rPr>
              <a:t>Click to move the slide</a:t>
            </a:r>
            <a:endParaRPr b="0" lang="en-US" sz="2400" spc="-1" strike="noStrike">
              <a:solidFill>
                <a:srgbClr val="0095d3"/>
              </a:solidFill>
              <a:latin typeface="Arial"/>
            </a:endParaRPr>
          </a:p>
        </p:txBody>
      </p:sp>
      <p:sp>
        <p:nvSpPr>
          <p:cNvPr id="251" name="PlaceHolder 2"/>
          <p:cNvSpPr>
            <a:spLocks noGrp="1"/>
          </p:cNvSpPr>
          <p:nvPr>
            <p:ph type="body"/>
          </p:nvPr>
        </p:nvSpPr>
        <p:spPr>
          <a:xfrm>
            <a:off x="756000" y="5078520"/>
            <a:ext cx="6047640" cy="481104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252" name="PlaceHolder 3"/>
          <p:cNvSpPr>
            <a:spLocks noGrp="1"/>
          </p:cNvSpPr>
          <p:nvPr>
            <p:ph type="hdr"/>
          </p:nvPr>
        </p:nvSpPr>
        <p:spPr>
          <a:xfrm>
            <a:off x="0" y="0"/>
            <a:ext cx="3280680" cy="53424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253" name="PlaceHolder 4"/>
          <p:cNvSpPr>
            <a:spLocks noGrp="1"/>
          </p:cNvSpPr>
          <p:nvPr>
            <p:ph type="dt"/>
          </p:nvPr>
        </p:nvSpPr>
        <p:spPr>
          <a:xfrm>
            <a:off x="4278960" y="0"/>
            <a:ext cx="3280680" cy="53424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254" name="PlaceHolder 5"/>
          <p:cNvSpPr>
            <a:spLocks noGrp="1"/>
          </p:cNvSpPr>
          <p:nvPr>
            <p:ph type="ftr"/>
          </p:nvPr>
        </p:nvSpPr>
        <p:spPr>
          <a:xfrm>
            <a:off x="0" y="10157400"/>
            <a:ext cx="3280680" cy="53424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255"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29FEBB49-26F7-4AB1-93DC-012EA7D9BDC0}"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CustomShape 1"/>
          <p:cNvSpPr/>
          <p:nvPr/>
        </p:nvSpPr>
        <p:spPr>
          <a:xfrm>
            <a:off x="3962520" y="8817120"/>
            <a:ext cx="3033360" cy="464760"/>
          </a:xfrm>
          <a:prstGeom prst="rect">
            <a:avLst/>
          </a:prstGeom>
          <a:noFill/>
          <a:ln>
            <a:noFill/>
          </a:ln>
        </p:spPr>
        <p:style>
          <a:lnRef idx="0"/>
          <a:fillRef idx="0"/>
          <a:effectRef idx="0"/>
          <a:fontRef idx="minor"/>
        </p:style>
        <p:txBody>
          <a:bodyPr lIns="93240" rIns="93240" tIns="46440" bIns="46440" anchor="b">
            <a:noAutofit/>
          </a:bodyPr>
          <a:p>
            <a:pPr algn="r">
              <a:lnSpc>
                <a:spcPct val="100000"/>
              </a:lnSpc>
              <a:spcAft>
                <a:spcPts val="400"/>
              </a:spcAft>
            </a:pPr>
            <a:fld id="{AC10861D-3A77-4BCB-A676-D4771542A01E}" type="slidenum">
              <a:rPr b="0" i="1" lang="en-US" sz="1000" spc="-1" strike="noStrike">
                <a:solidFill>
                  <a:srgbClr val="000000"/>
                </a:solidFill>
                <a:latin typeface="Arial"/>
                <a:ea typeface="ＭＳ Ｐゴシック"/>
              </a:rPr>
              <a:t>&lt;number&gt;</a:t>
            </a:fld>
            <a:endParaRPr b="0" lang="en-IN" sz="1000" spc="-1" strike="noStrike">
              <a:latin typeface="Arial"/>
            </a:endParaRPr>
          </a:p>
        </p:txBody>
      </p:sp>
      <p:sp>
        <p:nvSpPr>
          <p:cNvPr id="961" name="CustomShape 2"/>
          <p:cNvSpPr/>
          <p:nvPr/>
        </p:nvSpPr>
        <p:spPr>
          <a:xfrm>
            <a:off x="3962520" y="8817120"/>
            <a:ext cx="3033360" cy="464760"/>
          </a:xfrm>
          <a:prstGeom prst="rect">
            <a:avLst/>
          </a:prstGeom>
          <a:noFill/>
          <a:ln>
            <a:noFill/>
          </a:ln>
        </p:spPr>
        <p:style>
          <a:lnRef idx="0"/>
          <a:fillRef idx="0"/>
          <a:effectRef idx="0"/>
          <a:fontRef idx="minor"/>
        </p:style>
        <p:txBody>
          <a:bodyPr lIns="93240" rIns="93240" tIns="46440" bIns="46440" anchor="b">
            <a:noAutofit/>
          </a:bodyPr>
          <a:p>
            <a:pPr algn="r">
              <a:lnSpc>
                <a:spcPct val="100000"/>
              </a:lnSpc>
              <a:spcAft>
                <a:spcPts val="479"/>
              </a:spcAft>
            </a:pPr>
            <a:fld id="{DBFEBFD2-E2B8-4253-8C63-D12982973204}" type="slidenum">
              <a:rPr b="0" lang="en-US" sz="1200" spc="-1" strike="noStrike">
                <a:solidFill>
                  <a:srgbClr val="000000"/>
                </a:solidFill>
                <a:latin typeface="Arial"/>
                <a:ea typeface="ＭＳ Ｐゴシック"/>
              </a:rPr>
              <a:t>&lt;number&gt;</a:t>
            </a:fld>
            <a:endParaRPr b="0" lang="en-IN" sz="1200" spc="-1" strike="noStrike">
              <a:latin typeface="Arial"/>
            </a:endParaRPr>
          </a:p>
        </p:txBody>
      </p:sp>
      <p:sp>
        <p:nvSpPr>
          <p:cNvPr id="962" name="CustomShape 3"/>
          <p:cNvSpPr/>
          <p:nvPr/>
        </p:nvSpPr>
        <p:spPr>
          <a:xfrm>
            <a:off x="3962520" y="8817120"/>
            <a:ext cx="3033360" cy="464760"/>
          </a:xfrm>
          <a:prstGeom prst="rect">
            <a:avLst/>
          </a:prstGeom>
          <a:noFill/>
          <a:ln>
            <a:noFill/>
          </a:ln>
        </p:spPr>
        <p:style>
          <a:lnRef idx="0"/>
          <a:fillRef idx="0"/>
          <a:effectRef idx="0"/>
          <a:fontRef idx="minor"/>
        </p:style>
        <p:txBody>
          <a:bodyPr lIns="93240" rIns="93240" tIns="46440" bIns="46440" anchor="b">
            <a:noAutofit/>
          </a:bodyPr>
          <a:p>
            <a:pPr algn="r">
              <a:lnSpc>
                <a:spcPct val="100000"/>
              </a:lnSpc>
              <a:spcAft>
                <a:spcPts val="479"/>
              </a:spcAft>
            </a:pPr>
            <a:fld id="{91D998FB-8D93-4399-B8A1-3338EB90D4EF}" type="slidenum">
              <a:rPr b="0" lang="en-US" sz="1200" spc="-1" strike="noStrike">
                <a:solidFill>
                  <a:srgbClr val="000000"/>
                </a:solidFill>
                <a:latin typeface="Arial"/>
                <a:ea typeface="ＭＳ Ｐゴシック"/>
              </a:rPr>
              <a:t>&lt;number&gt;</a:t>
            </a:fld>
            <a:endParaRPr b="0" lang="en-IN" sz="1200" spc="-1" strike="noStrike">
              <a:latin typeface="Arial"/>
            </a:endParaRPr>
          </a:p>
        </p:txBody>
      </p:sp>
      <p:sp>
        <p:nvSpPr>
          <p:cNvPr id="963" name="PlaceHolder 4"/>
          <p:cNvSpPr>
            <a:spLocks noGrp="1"/>
          </p:cNvSpPr>
          <p:nvPr>
            <p:ph type="sldImg"/>
          </p:nvPr>
        </p:nvSpPr>
        <p:spPr>
          <a:xfrm>
            <a:off x="1179360" y="693720"/>
            <a:ext cx="4642920" cy="3482640"/>
          </a:xfrm>
          <a:prstGeom prst="rect">
            <a:avLst/>
          </a:prstGeom>
        </p:spPr>
      </p:sp>
      <p:sp>
        <p:nvSpPr>
          <p:cNvPr id="964" name="PlaceHolder 5"/>
          <p:cNvSpPr>
            <a:spLocks noGrp="1"/>
          </p:cNvSpPr>
          <p:nvPr>
            <p:ph type="body"/>
          </p:nvPr>
        </p:nvSpPr>
        <p:spPr>
          <a:xfrm>
            <a:off x="933120" y="4409640"/>
            <a:ext cx="5131440" cy="4177440"/>
          </a:xfrm>
          <a:prstGeom prst="rect">
            <a:avLst/>
          </a:prstGeom>
        </p:spPr>
        <p:txBody>
          <a:bodyPr lIns="92880" rIns="92880" tIns="46440" bIns="46440">
            <a:noAutofit/>
          </a:bodyPr>
          <a:p>
            <a:pPr marL="228600" indent="-228240">
              <a:lnSpc>
                <a:spcPct val="100000"/>
              </a:lnSpc>
              <a:buClr>
                <a:srgbClr val="000000"/>
              </a:buClr>
              <a:buFont typeface="+mj-lt"/>
              <a:buAutoNum type="arabicPeriod"/>
            </a:pPr>
            <a:r>
              <a:rPr b="0" lang="en-US" sz="2000" spc="-1" strike="noStrike">
                <a:latin typeface="Arial"/>
              </a:rPr>
              <a:t>Reduce the Complexity by moving from discrete, siloed infrastructure components, and the management of silos, to pooled infrastructure that can be managed holistically.</a:t>
            </a:r>
            <a:endParaRPr b="0" lang="en-IN" sz="2000" spc="-1" strike="noStrike">
              <a:latin typeface="Arial"/>
            </a:endParaRPr>
          </a:p>
          <a:p>
            <a:pPr marL="228600" indent="-228240">
              <a:lnSpc>
                <a:spcPct val="100000"/>
              </a:lnSpc>
              <a:buClr>
                <a:srgbClr val="000000"/>
              </a:buClr>
              <a:buFont typeface="+mj-lt"/>
              <a:buAutoNum type="arabicPeriod"/>
            </a:pPr>
            <a:r>
              <a:rPr b="0" lang="en-US" sz="2000" spc="-1" strike="noStrike">
                <a:latin typeface="Arial"/>
              </a:rPr>
              <a:t>Dramatically Lower Costs through maximum utilization of resources by effective pooling, increased automation of operational processes, and the appropriate use of available public cloud services.</a:t>
            </a:r>
            <a:endParaRPr b="0" lang="en-IN" sz="2000" spc="-1" strike="noStrike">
              <a:latin typeface="Arial"/>
            </a:endParaRPr>
          </a:p>
          <a:p>
            <a:pPr marL="228600" indent="-228240">
              <a:lnSpc>
                <a:spcPct val="100000"/>
              </a:lnSpc>
              <a:buClr>
                <a:srgbClr val="000000"/>
              </a:buClr>
              <a:buFont typeface="+mj-lt"/>
              <a:buAutoNum type="arabicPeriod"/>
            </a:pPr>
            <a:r>
              <a:rPr b="0" lang="en-US" sz="2000" spc="-1" strike="noStrike">
                <a:latin typeface="Arial"/>
              </a:rPr>
              <a:t>Enable Flexible, Agile IT Service Delivery through policy-driven automation and self-service capabilities, regardless of where these services are sourced from or delivered to.</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latin typeface="Arial"/>
              </a:rPr>
              <a:t>The net of these 3 initiatives is to drive new levels of IT agility, and thus drive increased business value through IT.</a:t>
            </a:r>
            <a:endParaRPr b="0" lang="en-IN"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 name="PlaceHolder 1"/>
          <p:cNvSpPr>
            <a:spLocks noGrp="1"/>
          </p:cNvSpPr>
          <p:nvPr>
            <p:ph type="sldImg"/>
          </p:nvPr>
        </p:nvSpPr>
        <p:spPr>
          <a:xfrm>
            <a:off x="1177920" y="695160"/>
            <a:ext cx="4641480" cy="3481200"/>
          </a:xfrm>
          <a:prstGeom prst="rect">
            <a:avLst/>
          </a:prstGeom>
        </p:spPr>
      </p:sp>
      <p:sp>
        <p:nvSpPr>
          <p:cNvPr id="966" name="PlaceHolder 2"/>
          <p:cNvSpPr>
            <a:spLocks noGrp="1"/>
          </p:cNvSpPr>
          <p:nvPr>
            <p:ph type="body"/>
          </p:nvPr>
        </p:nvSpPr>
        <p:spPr>
          <a:xfrm>
            <a:off x="933120" y="4409640"/>
            <a:ext cx="5131440" cy="4177440"/>
          </a:xfrm>
          <a:prstGeom prst="rect">
            <a:avLst/>
          </a:prstGeom>
        </p:spPr>
        <p:txBody>
          <a:bodyPr lIns="92880" rIns="92880" tIns="46440" bIns="46440">
            <a:noAutofit/>
          </a:bodyPr>
          <a:p>
            <a:pPr marL="216000" indent="-216000">
              <a:lnSpc>
                <a:spcPct val="100000"/>
              </a:lnSpc>
            </a:pPr>
            <a:endParaRPr b="0" lang="en-IN" sz="2000" spc="-1" strike="noStrike">
              <a:latin typeface="Arial"/>
            </a:endParaRPr>
          </a:p>
          <a:p>
            <a:pPr marL="216000" indent="-216000">
              <a:lnSpc>
                <a:spcPct val="100000"/>
              </a:lnSpc>
            </a:pPr>
            <a:r>
              <a:rPr b="0" lang="en-US" sz="2000" spc="-1" strike="noStrike">
                <a:latin typeface="Arial"/>
                <a:ea typeface="MS PGothic"/>
              </a:rPr>
              <a:t>I want to review 3 key features of virtualization that lead to better disaster recovery.</a:t>
            </a:r>
            <a:endParaRPr b="0" lang="en-IN" sz="2000" spc="-1" strike="noStrike">
              <a:latin typeface="Arial"/>
            </a:endParaRPr>
          </a:p>
          <a:p>
            <a:pPr marL="216000" indent="-216000">
              <a:lnSpc>
                <a:spcPct val="100000"/>
              </a:lnSpc>
            </a:pPr>
            <a:endParaRPr b="0" lang="en-IN" sz="2000" spc="-1" strike="noStrike">
              <a:latin typeface="Arial"/>
            </a:endParaRPr>
          </a:p>
          <a:p>
            <a:pPr marL="216000" indent="-216000">
              <a:lnSpc>
                <a:spcPct val="100000"/>
              </a:lnSpc>
            </a:pPr>
            <a:r>
              <a:rPr b="1" lang="en-US" sz="2000" spc="-1" strike="noStrike">
                <a:latin typeface="Arial"/>
                <a:ea typeface="MS PGothic"/>
              </a:rPr>
              <a:t>Encapsulation.</a:t>
            </a:r>
            <a:r>
              <a:rPr b="0" lang="en-US" sz="2000" spc="-1" strike="noStrike">
                <a:latin typeface="Arial"/>
                <a:ea typeface="MS PGothic"/>
              </a:rPr>
              <a:t>  Because virtualization captures everything about a server into just a few files on disk, the real benefit here is mobility.   The ability to move your VMs wherever you want.  You can back them up in the same way you currently protect your other files.  You can also replicate them to your disaster recovery site, so that they will be available when you need to recover from an outage.</a:t>
            </a:r>
            <a:endParaRPr b="0" lang="en-IN" sz="2000" spc="-1" strike="noStrike">
              <a:latin typeface="Arial"/>
            </a:endParaRPr>
          </a:p>
          <a:p>
            <a:pPr marL="216000" indent="-216000">
              <a:lnSpc>
                <a:spcPct val="100000"/>
              </a:lnSpc>
            </a:pPr>
            <a:endParaRPr b="0" lang="en-IN" sz="2000" spc="-1" strike="noStrike">
              <a:latin typeface="Arial"/>
            </a:endParaRPr>
          </a:p>
          <a:p>
            <a:pPr marL="216000" indent="-216000">
              <a:lnSpc>
                <a:spcPct val="100000"/>
              </a:lnSpc>
            </a:pPr>
            <a:r>
              <a:rPr b="1" lang="en-US" sz="2000" spc="-1" strike="noStrike">
                <a:latin typeface="Arial"/>
                <a:ea typeface="MS PGothic"/>
              </a:rPr>
              <a:t>Consolidation.</a:t>
            </a:r>
            <a:r>
              <a:rPr b="0" lang="en-US" sz="2000" spc="-1" strike="noStrike">
                <a:latin typeface="Arial"/>
                <a:ea typeface="MS PGothic"/>
              </a:rPr>
              <a:t>  Server consolidation means doing more with less.  You’re reducing your physical footprint, which also means you can streamline your disaster recovery plans and standardize your recovery process.  </a:t>
            </a:r>
            <a:endParaRPr b="0" lang="en-IN" sz="2000" spc="-1" strike="noStrike">
              <a:latin typeface="Arial"/>
            </a:endParaRPr>
          </a:p>
          <a:p>
            <a:pPr marL="216000" indent="-216000">
              <a:lnSpc>
                <a:spcPct val="100000"/>
              </a:lnSpc>
            </a:pPr>
            <a:endParaRPr b="0" lang="en-IN" sz="2000" spc="-1" strike="noStrike">
              <a:latin typeface="Arial"/>
            </a:endParaRPr>
          </a:p>
          <a:p>
            <a:pPr marL="216000" indent="-216000">
              <a:lnSpc>
                <a:spcPct val="100000"/>
              </a:lnSpc>
            </a:pPr>
            <a:r>
              <a:rPr b="1" lang="en-US" sz="2000" spc="-1" strike="noStrike">
                <a:latin typeface="Arial"/>
                <a:ea typeface="MS PGothic"/>
              </a:rPr>
              <a:t>Hardware Independence.</a:t>
            </a:r>
            <a:r>
              <a:rPr b="0" lang="en-US" sz="2000" spc="-1" strike="noStrike">
                <a:latin typeface="Arial"/>
                <a:ea typeface="MS PGothic"/>
              </a:rPr>
              <a:t>  This means being able to recover onto any x86 hardware.  So, you have the flexibility to buy different servers for your recovery site, or even fewer servers.  Continuing to virtualize your production site will free up additional machines that can then be moved over to your recovery site.  </a:t>
            </a:r>
            <a:endParaRPr b="0" lang="en-IN" sz="2000" spc="-1" strike="noStrike">
              <a:latin typeface="Arial"/>
            </a:endParaRPr>
          </a:p>
          <a:p>
            <a:pPr marL="216000" indent="-216000">
              <a:lnSpc>
                <a:spcPct val="100000"/>
              </a:lnSpc>
            </a:pPr>
            <a:endParaRPr b="0" lang="en-IN"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7" name="TextShape 1"/>
          <p:cNvSpPr txBox="1"/>
          <p:nvPr/>
        </p:nvSpPr>
        <p:spPr>
          <a:xfrm>
            <a:off x="3965400" y="8819640"/>
            <a:ext cx="3031920" cy="463680"/>
          </a:xfrm>
          <a:prstGeom prst="rect">
            <a:avLst/>
          </a:prstGeom>
          <a:noFill/>
          <a:ln w="9360">
            <a:noFill/>
          </a:ln>
        </p:spPr>
        <p:txBody>
          <a:bodyPr lIns="92880" rIns="92880" tIns="46440" bIns="46440" anchor="b">
            <a:noAutofit/>
          </a:bodyPr>
          <a:p>
            <a:pPr algn="r">
              <a:lnSpc>
                <a:spcPct val="100000"/>
              </a:lnSpc>
            </a:pPr>
            <a:fld id="{F0B65510-5EF1-4E00-912D-CB1F3AFBFA14}" type="slidenum">
              <a:rPr b="0" lang="en-US" sz="1200" spc="-1" strike="noStrike">
                <a:solidFill>
                  <a:srgbClr val="000000"/>
                </a:solidFill>
                <a:latin typeface="Times New Roman"/>
                <a:ea typeface="MS PGothic"/>
              </a:rPr>
              <a:t>7</a:t>
            </a:fld>
            <a:endParaRPr b="0" lang="en-IN" sz="1200" spc="-1" strike="noStrike">
              <a:latin typeface="Times New Roman"/>
            </a:endParaRPr>
          </a:p>
        </p:txBody>
      </p:sp>
      <p:sp>
        <p:nvSpPr>
          <p:cNvPr id="968" name="PlaceHolder 2"/>
          <p:cNvSpPr>
            <a:spLocks noGrp="1"/>
          </p:cNvSpPr>
          <p:nvPr>
            <p:ph type="sldImg"/>
          </p:nvPr>
        </p:nvSpPr>
        <p:spPr>
          <a:xfrm>
            <a:off x="1177920" y="696960"/>
            <a:ext cx="4641480" cy="3481200"/>
          </a:xfrm>
          <a:prstGeom prst="rect">
            <a:avLst/>
          </a:prstGeom>
        </p:spPr>
      </p:sp>
      <p:sp>
        <p:nvSpPr>
          <p:cNvPr id="969" name="PlaceHolder 3"/>
          <p:cNvSpPr>
            <a:spLocks noGrp="1"/>
          </p:cNvSpPr>
          <p:nvPr>
            <p:ph type="body"/>
          </p:nvPr>
        </p:nvSpPr>
        <p:spPr>
          <a:xfrm>
            <a:off x="933120" y="4409640"/>
            <a:ext cx="5131440" cy="4177440"/>
          </a:xfrm>
          <a:prstGeom prst="rect">
            <a:avLst/>
          </a:prstGeom>
        </p:spPr>
        <p:txBody>
          <a:bodyPr lIns="92880" rIns="92880" tIns="46440" bIns="46440">
            <a:noAutofit/>
          </a:bodyPr>
          <a:p>
            <a:pPr marL="216000" indent="-216000">
              <a:lnSpc>
                <a:spcPct val="100000"/>
              </a:lnSpc>
            </a:pPr>
            <a:r>
              <a:rPr b="0" lang="en-US" sz="2000" spc="-1" strike="noStrike">
                <a:latin typeface="Arial"/>
              </a:rPr>
              <a:t>vSphere also simplifies the disaster recovery process, by eliminating many of the time-consuming manual steps.  For example, it eliminates the need to reinstall and reconfigure operating systems and applications because all of that information is encapsulated in the VM data on disk.  </a:t>
            </a:r>
            <a:endParaRPr b="0" lang="en-IN"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0" name="PlaceHolder 1"/>
          <p:cNvSpPr>
            <a:spLocks noGrp="1"/>
          </p:cNvSpPr>
          <p:nvPr>
            <p:ph type="sldImg"/>
          </p:nvPr>
        </p:nvSpPr>
        <p:spPr>
          <a:xfrm>
            <a:off x="1177920" y="695160"/>
            <a:ext cx="4641480" cy="3481200"/>
          </a:xfrm>
          <a:prstGeom prst="rect">
            <a:avLst/>
          </a:prstGeom>
        </p:spPr>
      </p:sp>
      <p:sp>
        <p:nvSpPr>
          <p:cNvPr id="971" name="PlaceHolder 2"/>
          <p:cNvSpPr>
            <a:spLocks noGrp="1"/>
          </p:cNvSpPr>
          <p:nvPr>
            <p:ph type="body"/>
          </p:nvPr>
        </p:nvSpPr>
        <p:spPr>
          <a:xfrm>
            <a:off x="933120" y="4409640"/>
            <a:ext cx="5131440" cy="4177440"/>
          </a:xfrm>
          <a:prstGeom prst="rect">
            <a:avLst/>
          </a:prstGeom>
        </p:spPr>
        <p:txBody>
          <a:bodyPr lIns="92880" rIns="92880" tIns="46440" bIns="46440">
            <a:normAutofit/>
          </a:bodyPr>
          <a:p>
            <a:endParaRPr b="0" lang="en-IN" sz="2000" spc="-1" strike="noStrike">
              <a:latin typeface="Arial"/>
            </a:endParaRPr>
          </a:p>
        </p:txBody>
      </p:sp>
      <p:sp>
        <p:nvSpPr>
          <p:cNvPr id="972" name="TextShape 3"/>
          <p:cNvSpPr txBox="1"/>
          <p:nvPr/>
        </p:nvSpPr>
        <p:spPr>
          <a:xfrm>
            <a:off x="3965400" y="8819640"/>
            <a:ext cx="3031920" cy="463680"/>
          </a:xfrm>
          <a:prstGeom prst="rect">
            <a:avLst/>
          </a:prstGeom>
          <a:noFill/>
          <a:ln w="9360">
            <a:noFill/>
          </a:ln>
        </p:spPr>
        <p:txBody>
          <a:bodyPr lIns="92880" rIns="92880" tIns="46440" bIns="46440" anchor="b">
            <a:noAutofit/>
          </a:bodyPr>
          <a:p>
            <a:pPr algn="r">
              <a:lnSpc>
                <a:spcPct val="100000"/>
              </a:lnSpc>
            </a:pPr>
            <a:fld id="{F4277B2D-E098-4610-B09C-2127B4A80F3F}" type="slidenum">
              <a:rPr b="0" lang="en-US" sz="1200" spc="-1" strike="noStrike">
                <a:solidFill>
                  <a:srgbClr val="000000"/>
                </a:solidFill>
                <a:latin typeface="Arial"/>
                <a:ea typeface="ＭＳ Ｐゴシック"/>
              </a:rPr>
              <a:t>18</a:t>
            </a:fld>
            <a:endParaRPr b="0" lang="en-IN"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 name="PlaceHolder 1"/>
          <p:cNvSpPr>
            <a:spLocks noGrp="1"/>
          </p:cNvSpPr>
          <p:nvPr>
            <p:ph type="sldImg"/>
          </p:nvPr>
        </p:nvSpPr>
        <p:spPr>
          <a:xfrm>
            <a:off x="1177920" y="695160"/>
            <a:ext cx="4641480" cy="3481200"/>
          </a:xfrm>
          <a:prstGeom prst="rect">
            <a:avLst/>
          </a:prstGeom>
        </p:spPr>
      </p:sp>
      <p:sp>
        <p:nvSpPr>
          <p:cNvPr id="944" name="PlaceHolder 2"/>
          <p:cNvSpPr>
            <a:spLocks noGrp="1"/>
          </p:cNvSpPr>
          <p:nvPr>
            <p:ph type="body"/>
          </p:nvPr>
        </p:nvSpPr>
        <p:spPr>
          <a:xfrm>
            <a:off x="933120" y="4409640"/>
            <a:ext cx="5131440" cy="4177440"/>
          </a:xfrm>
          <a:prstGeom prst="rect">
            <a:avLst/>
          </a:prstGeom>
        </p:spPr>
        <p:txBody>
          <a:bodyPr lIns="92880" rIns="92880" tIns="46440" bIns="46440">
            <a:noAutofit/>
          </a:bodyPr>
          <a:p>
            <a:pPr marL="216000" indent="-216000">
              <a:lnSpc>
                <a:spcPct val="100000"/>
              </a:lnSpc>
            </a:pPr>
            <a:r>
              <a:rPr b="0" lang="en-US" sz="2000" spc="-1" strike="noStrike">
                <a:latin typeface="Arial"/>
              </a:rPr>
              <a:t>Click to edit Master text styles</a:t>
            </a:r>
            <a:endParaRPr b="0" lang="en-IN" sz="2000" spc="-1" strike="noStrike">
              <a:latin typeface="Arial"/>
            </a:endParaRPr>
          </a:p>
          <a:p>
            <a:pPr marL="216000" indent="-216000">
              <a:lnSpc>
                <a:spcPct val="100000"/>
              </a:lnSpc>
            </a:pPr>
            <a:r>
              <a:rPr b="0" lang="en-US" sz="2000" spc="-1" strike="noStrike">
                <a:latin typeface="Arial"/>
              </a:rPr>
              <a:t>Second level</a:t>
            </a:r>
            <a:endParaRPr b="0" lang="en-IN" sz="2000" spc="-1" strike="noStrike">
              <a:latin typeface="Arial"/>
            </a:endParaRPr>
          </a:p>
          <a:p>
            <a:pPr marL="216000" indent="-216000">
              <a:lnSpc>
                <a:spcPct val="100000"/>
              </a:lnSpc>
            </a:pPr>
            <a:r>
              <a:rPr b="0" lang="en-US" sz="2000" spc="-1" strike="noStrike">
                <a:latin typeface="Arial"/>
              </a:rPr>
              <a:t>Third level</a:t>
            </a:r>
            <a:endParaRPr b="0" lang="en-IN" sz="2000" spc="-1" strike="noStrike">
              <a:latin typeface="Arial"/>
            </a:endParaRPr>
          </a:p>
          <a:p>
            <a:pPr marL="216000" indent="-216000">
              <a:lnSpc>
                <a:spcPct val="100000"/>
              </a:lnSpc>
            </a:pPr>
            <a:r>
              <a:rPr b="0" lang="en-US" sz="2000" spc="-1" strike="noStrike">
                <a:latin typeface="Arial"/>
              </a:rPr>
              <a:t>Fourth level</a:t>
            </a:r>
            <a:endParaRPr b="0" lang="en-IN" sz="2000" spc="-1" strike="noStrike">
              <a:latin typeface="Arial"/>
            </a:endParaRPr>
          </a:p>
          <a:p>
            <a:pPr marL="216000" indent="-216000">
              <a:lnSpc>
                <a:spcPct val="100000"/>
              </a:lnSpc>
            </a:pPr>
            <a:r>
              <a:rPr b="0" lang="en-US" sz="2000" spc="-1" strike="noStrike">
                <a:latin typeface="Arial"/>
              </a:rPr>
              <a:t>Fifth level</a:t>
            </a:r>
            <a:endParaRPr b="0" lang="en-IN"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3" name="PlaceHolder 1"/>
          <p:cNvSpPr>
            <a:spLocks noGrp="1"/>
          </p:cNvSpPr>
          <p:nvPr>
            <p:ph type="sldImg"/>
          </p:nvPr>
        </p:nvSpPr>
        <p:spPr>
          <a:xfrm>
            <a:off x="1177920" y="695160"/>
            <a:ext cx="4641480" cy="3481200"/>
          </a:xfrm>
          <a:prstGeom prst="rect">
            <a:avLst/>
          </a:prstGeom>
        </p:spPr>
      </p:sp>
      <p:sp>
        <p:nvSpPr>
          <p:cNvPr id="974" name="PlaceHolder 2"/>
          <p:cNvSpPr>
            <a:spLocks noGrp="1"/>
          </p:cNvSpPr>
          <p:nvPr>
            <p:ph type="body"/>
          </p:nvPr>
        </p:nvSpPr>
        <p:spPr>
          <a:xfrm>
            <a:off x="933120" y="4409640"/>
            <a:ext cx="5131440" cy="4177440"/>
          </a:xfrm>
          <a:prstGeom prst="rect">
            <a:avLst/>
          </a:prstGeom>
        </p:spPr>
        <p:txBody>
          <a:bodyPr lIns="92880" rIns="92880" tIns="46440" bIns="46440">
            <a:normAutofit fontScale="17000"/>
          </a:bodyPr>
          <a:p>
            <a:pPr marL="216000" indent="-216000">
              <a:lnSpc>
                <a:spcPct val="100000"/>
              </a:lnSpc>
            </a:pPr>
            <a:r>
              <a:rPr b="1" lang="en-US" sz="2000" spc="-1" strike="noStrike">
                <a:latin typeface="Arial"/>
              </a:rPr>
              <a:t>SLIDE:  Protect Against Failures</a:t>
            </a:r>
            <a:endParaRPr b="0" lang="en-IN" sz="2000" spc="-1" strike="noStrike">
              <a:latin typeface="Arial"/>
            </a:endParaRPr>
          </a:p>
          <a:p>
            <a:pPr marL="216000" indent="-216000">
              <a:lnSpc>
                <a:spcPct val="100000"/>
              </a:lnSpc>
            </a:pPr>
            <a:endParaRPr b="0" lang="en-IN" sz="2000" spc="-1" strike="noStrike">
              <a:latin typeface="Arial"/>
            </a:endParaRPr>
          </a:p>
          <a:p>
            <a:pPr marL="216000" indent="-216000">
              <a:lnSpc>
                <a:spcPct val="100000"/>
              </a:lnSpc>
            </a:pPr>
            <a:r>
              <a:rPr b="0" lang="en-US" sz="2000" spc="-1" strike="noStrike">
                <a:solidFill>
                  <a:srgbClr val="333333"/>
                </a:solidFill>
                <a:latin typeface="Arial"/>
                <a:ea typeface="Arial"/>
              </a:rPr>
              <a:t>HA: </a:t>
            </a:r>
            <a:r>
              <a:rPr b="0" lang="en-US" sz="2000" spc="-1" strike="noStrike">
                <a:solidFill>
                  <a:srgbClr val="333333"/>
                </a:solidFill>
                <a:latin typeface="+mn-lt"/>
                <a:ea typeface="+mn-ea"/>
              </a:rPr>
              <a:t>VMware vSphere High Availability (HA) provides easy-to-use, cost effective high availability for applications running in virtual machines. In the event of physical server failure, affected virtual machines are automatically restarted on other production servers with spare capacity. In the case of operating system failure, vSphere HA restarts the affected virtual machine on the same physical server.</a:t>
            </a:r>
            <a:endParaRPr b="0" lang="en-IN" sz="2000" spc="-1" strike="noStrike">
              <a:latin typeface="Arial"/>
            </a:endParaRPr>
          </a:p>
          <a:p>
            <a:pPr marL="216000" indent="-216000">
              <a:lnSpc>
                <a:spcPct val="100000"/>
              </a:lnSpc>
            </a:pPr>
            <a:r>
              <a:rPr b="0" lang="en-US" sz="2000" spc="-1" strike="noStrike">
                <a:solidFill>
                  <a:srgbClr val="333333"/>
                </a:solidFill>
                <a:latin typeface="+mn-lt"/>
                <a:ea typeface="+mn-ea"/>
              </a:rPr>
              <a:t> </a:t>
            </a:r>
            <a:endParaRPr b="0" lang="en-IN" sz="2000" spc="-1" strike="noStrike">
              <a:latin typeface="Arial"/>
            </a:endParaRPr>
          </a:p>
          <a:p>
            <a:pPr marL="216000" indent="-216000">
              <a:lnSpc>
                <a:spcPct val="100000"/>
              </a:lnSpc>
            </a:pPr>
            <a:r>
              <a:rPr b="0" lang="en-US" sz="2000" spc="-1" strike="noStrike">
                <a:solidFill>
                  <a:srgbClr val="333333"/>
                </a:solidFill>
                <a:latin typeface="+mn-lt"/>
                <a:ea typeface="+mn-ea"/>
              </a:rPr>
              <a:t>vSphere HA allows IT organizations to:</a:t>
            </a:r>
            <a:endParaRPr b="0" lang="en-IN" sz="2000" spc="-1" strike="noStrike">
              <a:latin typeface="Arial"/>
            </a:endParaRPr>
          </a:p>
          <a:p>
            <a:pPr marL="216000" indent="-216000">
              <a:lnSpc>
                <a:spcPct val="100000"/>
              </a:lnSpc>
            </a:pPr>
            <a:r>
              <a:rPr b="0" lang="en-US" sz="2000" spc="-1" strike="noStrike">
                <a:solidFill>
                  <a:srgbClr val="333333"/>
                </a:solidFill>
                <a:latin typeface="+mn-lt"/>
                <a:ea typeface="+mn-ea"/>
              </a:rPr>
              <a:t> </a:t>
            </a:r>
            <a:endParaRPr b="0" lang="en-IN" sz="2000" spc="-1" strike="noStrike">
              <a:latin typeface="Arial"/>
            </a:endParaRPr>
          </a:p>
          <a:p>
            <a:pPr marL="174600" indent="-174240">
              <a:lnSpc>
                <a:spcPct val="100000"/>
              </a:lnSpc>
              <a:buClr>
                <a:srgbClr val="000000"/>
              </a:buClr>
              <a:buFont typeface="Arial"/>
              <a:buChar char="•"/>
            </a:pPr>
            <a:r>
              <a:rPr b="0" lang="en-US" sz="2000" spc="-1" strike="noStrike">
                <a:solidFill>
                  <a:srgbClr val="333333"/>
                </a:solidFill>
                <a:latin typeface="+mn-lt"/>
                <a:ea typeface="+mn-ea"/>
              </a:rPr>
              <a:t>Minimize downtime from server and operating system failure</a:t>
            </a:r>
            <a:endParaRPr b="0" lang="en-IN" sz="2000" spc="-1" strike="noStrike">
              <a:latin typeface="Arial"/>
            </a:endParaRPr>
          </a:p>
          <a:p>
            <a:pPr marL="174600" indent="-174240">
              <a:lnSpc>
                <a:spcPct val="100000"/>
              </a:lnSpc>
              <a:buClr>
                <a:srgbClr val="000000"/>
              </a:buClr>
              <a:buFont typeface="Arial"/>
              <a:buChar char="•"/>
            </a:pPr>
            <a:r>
              <a:rPr b="0" lang="en-US" sz="2000" spc="-1" strike="noStrike">
                <a:solidFill>
                  <a:srgbClr val="333333"/>
                </a:solidFill>
                <a:latin typeface="+mn-lt"/>
                <a:ea typeface="+mn-ea"/>
              </a:rPr>
              <a:t>Increase protection across your infrastructure</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333333"/>
                </a:solidFill>
                <a:latin typeface="+mn-lt"/>
                <a:ea typeface="+mn-ea"/>
              </a:rPr>
              <a:t>FT: vSphere Fault Tolerance (FT) provides continuous availability for applications in the event of server failures by creating a live shadow instance of a virtual machine that is in virtual lockstep with the primary instance. By allowing instantaneous failover between the two instances in the event of hardware failure, FT eliminates even the smallest chance of data loss or disruption.</a:t>
            </a:r>
            <a:endParaRPr b="0" lang="en-IN" sz="2000" spc="-1" strike="noStrike">
              <a:latin typeface="Arial"/>
            </a:endParaRPr>
          </a:p>
          <a:p>
            <a:pPr>
              <a:lnSpc>
                <a:spcPct val="100000"/>
              </a:lnSpc>
            </a:pPr>
            <a:r>
              <a:rPr b="0" lang="en-US" sz="2000" spc="-1" strike="noStrike">
                <a:solidFill>
                  <a:srgbClr val="333333"/>
                </a:solidFill>
                <a:latin typeface="+mn-lt"/>
                <a:ea typeface="+mn-ea"/>
              </a:rPr>
              <a:t> </a:t>
            </a:r>
            <a:endParaRPr b="0" lang="en-IN" sz="2000" spc="-1" strike="noStrike">
              <a:latin typeface="Arial"/>
            </a:endParaRPr>
          </a:p>
          <a:p>
            <a:pPr marL="174600" indent="-174240">
              <a:lnSpc>
                <a:spcPct val="100000"/>
              </a:lnSpc>
              <a:buClr>
                <a:srgbClr val="000000"/>
              </a:buClr>
              <a:buFont typeface="Arial"/>
              <a:buChar char="•"/>
            </a:pPr>
            <a:r>
              <a:rPr b="0" lang="en-US" sz="2000" spc="-1" strike="noStrike">
                <a:solidFill>
                  <a:srgbClr val="333333"/>
                </a:solidFill>
                <a:latin typeface="+mn-lt"/>
                <a:ea typeface="+mn-ea"/>
              </a:rPr>
              <a:t>Automatically trigger seamless stateful failover when the protected virtual machines fail to respond for zero downtime, zero data loss continuous availability</a:t>
            </a:r>
            <a:endParaRPr b="0" lang="en-IN" sz="2000" spc="-1" strike="noStrike">
              <a:latin typeface="Arial"/>
            </a:endParaRPr>
          </a:p>
          <a:p>
            <a:pPr marL="174600" indent="-174240">
              <a:lnSpc>
                <a:spcPct val="100000"/>
              </a:lnSpc>
              <a:buClr>
                <a:srgbClr val="000000"/>
              </a:buClr>
              <a:buFont typeface="Arial"/>
              <a:buChar char="•"/>
            </a:pPr>
            <a:r>
              <a:rPr b="0" lang="en-US" sz="2000" spc="-1" strike="noStrike">
                <a:solidFill>
                  <a:srgbClr val="333333"/>
                </a:solidFill>
                <a:latin typeface="+mn-lt"/>
                <a:ea typeface="+mn-ea"/>
              </a:rPr>
              <a:t>Automatically trigger the creation of a new secondary virtual machine after failover, to ensure continuous protection to the application</a:t>
            </a:r>
            <a:endParaRPr b="0" lang="en-IN" sz="2000" spc="-1" strike="noStrike">
              <a:latin typeface="Arial"/>
            </a:endParaRPr>
          </a:p>
          <a:p>
            <a:pPr>
              <a:lnSpc>
                <a:spcPct val="100000"/>
              </a:lnSpc>
            </a:pPr>
            <a:endParaRPr b="0" lang="en-IN" sz="2000" spc="-1" strike="noStrike">
              <a:latin typeface="Arial"/>
            </a:endParaRPr>
          </a:p>
        </p:txBody>
      </p:sp>
      <p:sp>
        <p:nvSpPr>
          <p:cNvPr id="975" name="TextShape 3"/>
          <p:cNvSpPr txBox="1"/>
          <p:nvPr/>
        </p:nvSpPr>
        <p:spPr>
          <a:xfrm>
            <a:off x="3965400" y="8819640"/>
            <a:ext cx="3031920" cy="463680"/>
          </a:xfrm>
          <a:prstGeom prst="rect">
            <a:avLst/>
          </a:prstGeom>
          <a:noFill/>
          <a:ln w="9360">
            <a:noFill/>
          </a:ln>
        </p:spPr>
        <p:txBody>
          <a:bodyPr lIns="92880" rIns="92880" tIns="46440" bIns="46440" anchor="b">
            <a:noAutofit/>
          </a:bodyPr>
          <a:p>
            <a:pPr algn="r">
              <a:lnSpc>
                <a:spcPct val="100000"/>
              </a:lnSpc>
            </a:pPr>
            <a:fld id="{B0D21152-9321-4A42-AF7A-6B4437829674}" type="slidenum">
              <a:rPr b="0" lang="en-US" sz="1200" spc="-1" strike="noStrike">
                <a:solidFill>
                  <a:srgbClr val="000000"/>
                </a:solidFill>
                <a:latin typeface="Calibri"/>
                <a:ea typeface="ＭＳ Ｐゴシック"/>
              </a:rPr>
              <a:t>22</a:t>
            </a:fld>
            <a:endParaRPr b="0" lang="en-IN"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6" name="PlaceHolder 1"/>
          <p:cNvSpPr>
            <a:spLocks noGrp="1"/>
          </p:cNvSpPr>
          <p:nvPr>
            <p:ph type="sldImg"/>
          </p:nvPr>
        </p:nvSpPr>
        <p:spPr>
          <a:xfrm>
            <a:off x="1177920" y="695160"/>
            <a:ext cx="4641480" cy="3481200"/>
          </a:xfrm>
          <a:prstGeom prst="rect">
            <a:avLst/>
          </a:prstGeom>
        </p:spPr>
      </p:sp>
      <p:sp>
        <p:nvSpPr>
          <p:cNvPr id="977" name="PlaceHolder 2"/>
          <p:cNvSpPr>
            <a:spLocks noGrp="1"/>
          </p:cNvSpPr>
          <p:nvPr>
            <p:ph type="body"/>
          </p:nvPr>
        </p:nvSpPr>
        <p:spPr>
          <a:xfrm>
            <a:off x="933120" y="4409640"/>
            <a:ext cx="5131440" cy="4177440"/>
          </a:xfrm>
          <a:prstGeom prst="rect">
            <a:avLst/>
          </a:prstGeom>
        </p:spPr>
        <p:txBody>
          <a:bodyPr lIns="92880" rIns="92880" tIns="46440" bIns="46440">
            <a:normAutofit fontScale="26000"/>
          </a:bodyPr>
          <a:p>
            <a:pPr marL="216000" indent="-216000">
              <a:lnSpc>
                <a:spcPct val="100000"/>
              </a:lnSpc>
            </a:pPr>
            <a:r>
              <a:rPr b="1" lang="en-US" sz="2000" spc="-1" strike="noStrike">
                <a:latin typeface="+mn-lt"/>
                <a:ea typeface="+mn-ea"/>
              </a:rPr>
              <a:t>SLIDE: Eliminate Planned Downtime</a:t>
            </a:r>
            <a:endParaRPr b="0" lang="en-IN" sz="2000" spc="-1" strike="noStrike">
              <a:latin typeface="Arial"/>
            </a:endParaRPr>
          </a:p>
          <a:p>
            <a:pPr marL="216000" indent="-216000">
              <a:lnSpc>
                <a:spcPct val="100000"/>
              </a:lnSpc>
            </a:pPr>
            <a:endParaRPr b="0" lang="en-IN" sz="2000" spc="-1" strike="noStrike">
              <a:latin typeface="Arial"/>
            </a:endParaRPr>
          </a:p>
          <a:p>
            <a:pPr marL="216000" indent="-216000">
              <a:lnSpc>
                <a:spcPct val="100000"/>
              </a:lnSpc>
            </a:pPr>
            <a:r>
              <a:rPr b="0" lang="en-US" sz="2000" spc="-1" strike="noStrike">
                <a:latin typeface="+mn-lt"/>
                <a:ea typeface="+mn-ea"/>
              </a:rPr>
              <a:t>vSphere vMotion enables the live migration of running virtual machines from one physical server to another with zero downtime, continuous service availability and complete transaction integrity. vMotion is a key enabling technology for creating the dynamic, automated and self-optimizing datacenter.</a:t>
            </a:r>
            <a:endParaRPr b="0" lang="en-IN" sz="2000" spc="-1" strike="noStrike">
              <a:latin typeface="Arial"/>
            </a:endParaRPr>
          </a:p>
          <a:p>
            <a:pPr marL="216000" indent="-216000">
              <a:lnSpc>
                <a:spcPct val="100000"/>
              </a:lnSpc>
            </a:pPr>
            <a:r>
              <a:rPr b="0" lang="en-US" sz="2000" spc="-1" strike="noStrike">
                <a:latin typeface="+mn-lt"/>
                <a:ea typeface="+mn-ea"/>
              </a:rPr>
              <a:t> </a:t>
            </a:r>
            <a:endParaRPr b="0" lang="en-IN" sz="2000" spc="-1" strike="noStrike">
              <a:latin typeface="Arial"/>
            </a:endParaRPr>
          </a:p>
          <a:p>
            <a:pPr marL="174600" indent="-174240">
              <a:lnSpc>
                <a:spcPct val="100000"/>
              </a:lnSpc>
              <a:buClr>
                <a:srgbClr val="000000"/>
              </a:buClr>
              <a:buFont typeface="Arial"/>
              <a:buChar char="•"/>
            </a:pPr>
            <a:r>
              <a:rPr b="0" lang="en-US" sz="2000" spc="-1" strike="noStrike">
                <a:latin typeface="+mn-lt"/>
                <a:ea typeface="+mn-ea"/>
              </a:rPr>
              <a:t>Move running virtual machines instantly</a:t>
            </a:r>
            <a:endParaRPr b="0" lang="en-IN" sz="2000" spc="-1" strike="noStrike">
              <a:latin typeface="Arial"/>
            </a:endParaRPr>
          </a:p>
          <a:p>
            <a:pPr marL="174600" indent="-174240">
              <a:lnSpc>
                <a:spcPct val="100000"/>
              </a:lnSpc>
              <a:buClr>
                <a:srgbClr val="000000"/>
              </a:buClr>
              <a:buFont typeface="Arial"/>
              <a:buChar char="•"/>
            </a:pPr>
            <a:r>
              <a:rPr b="0" lang="en-US" sz="2000" spc="-1" strike="noStrike">
                <a:latin typeface="+mn-lt"/>
                <a:ea typeface="+mn-ea"/>
              </a:rPr>
              <a:t>Manage and schedule live migrations with ease</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latin typeface="+mn-lt"/>
                <a:ea typeface="+mn-ea"/>
              </a:rPr>
              <a:t>Storage vMotion: Perform live migration of virtual machine disk files within and across storage arrays with vSphere Storage vMotion. Relocate virtual machine disk files while maintaining continuous service availability and complete transaction integrity.</a:t>
            </a:r>
            <a:endParaRPr b="0" lang="en-IN" sz="2000" spc="-1" strike="noStrike">
              <a:latin typeface="Arial"/>
            </a:endParaRPr>
          </a:p>
          <a:p>
            <a:pPr>
              <a:lnSpc>
                <a:spcPct val="100000"/>
              </a:lnSpc>
            </a:pPr>
            <a:r>
              <a:rPr b="0" lang="en-US" sz="2000" spc="-1" strike="noStrike">
                <a:latin typeface="+mn-lt"/>
                <a:ea typeface="+mn-ea"/>
              </a:rPr>
              <a:t> </a:t>
            </a:r>
            <a:endParaRPr b="0" lang="en-IN" sz="2000" spc="-1" strike="noStrike">
              <a:latin typeface="Arial"/>
            </a:endParaRPr>
          </a:p>
          <a:p>
            <a:pPr marL="174600" indent="-174240">
              <a:lnSpc>
                <a:spcPct val="100000"/>
              </a:lnSpc>
              <a:buClr>
                <a:srgbClr val="000000"/>
              </a:buClr>
              <a:buFont typeface="Arial"/>
              <a:buChar char="•"/>
            </a:pPr>
            <a:r>
              <a:rPr b="0" lang="en-US" sz="2000" spc="-1" strike="noStrike">
                <a:latin typeface="+mn-lt"/>
                <a:ea typeface="+mn-ea"/>
              </a:rPr>
              <a:t>Simplify array migrations and storage upgrades</a:t>
            </a:r>
            <a:endParaRPr b="0" lang="en-IN" sz="2000" spc="-1" strike="noStrike">
              <a:latin typeface="Arial"/>
            </a:endParaRPr>
          </a:p>
          <a:p>
            <a:pPr marL="174600" indent="-174240">
              <a:lnSpc>
                <a:spcPct val="100000"/>
              </a:lnSpc>
              <a:buClr>
                <a:srgbClr val="000000"/>
              </a:buClr>
              <a:buFont typeface="Arial"/>
              <a:buChar char="•"/>
            </a:pPr>
            <a:r>
              <a:rPr b="0" lang="en-US" sz="2000" spc="-1" strike="noStrike">
                <a:latin typeface="+mn-lt"/>
                <a:ea typeface="+mn-ea"/>
              </a:rPr>
              <a:t>Dynamically optimize storage I/O performance</a:t>
            </a:r>
            <a:endParaRPr b="0" lang="en-IN" sz="2000" spc="-1" strike="noStrike">
              <a:latin typeface="Arial"/>
            </a:endParaRPr>
          </a:p>
          <a:p>
            <a:pPr marL="174600" indent="-174240">
              <a:lnSpc>
                <a:spcPct val="100000"/>
              </a:lnSpc>
              <a:buClr>
                <a:srgbClr val="000000"/>
              </a:buClr>
              <a:buFont typeface="Arial"/>
              <a:buChar char="•"/>
            </a:pPr>
            <a:r>
              <a:rPr b="0" lang="en-US" sz="2000" spc="-1" strike="noStrike">
                <a:latin typeface="+mn-lt"/>
                <a:ea typeface="+mn-ea"/>
              </a:rPr>
              <a:t>Efficiently manage storage capacity</a:t>
            </a: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p:txBody>
      </p:sp>
      <p:sp>
        <p:nvSpPr>
          <p:cNvPr id="978" name="TextShape 3"/>
          <p:cNvSpPr txBox="1"/>
          <p:nvPr/>
        </p:nvSpPr>
        <p:spPr>
          <a:xfrm>
            <a:off x="3965400" y="8819640"/>
            <a:ext cx="3031920" cy="463680"/>
          </a:xfrm>
          <a:prstGeom prst="rect">
            <a:avLst/>
          </a:prstGeom>
          <a:noFill/>
          <a:ln w="9360">
            <a:noFill/>
          </a:ln>
        </p:spPr>
        <p:txBody>
          <a:bodyPr lIns="92880" rIns="92880" tIns="46440" bIns="46440" anchor="b">
            <a:noAutofit/>
          </a:bodyPr>
          <a:p>
            <a:pPr algn="r">
              <a:lnSpc>
                <a:spcPct val="100000"/>
              </a:lnSpc>
            </a:pPr>
            <a:fld id="{F0CDF7CC-83D2-4000-BE70-BBB9F5186A5B}" type="slidenum">
              <a:rPr b="0" lang="en-US" sz="1200" spc="-1" strike="noStrike">
                <a:solidFill>
                  <a:srgbClr val="000000"/>
                </a:solidFill>
                <a:latin typeface="Calibri"/>
                <a:ea typeface="ＭＳ Ｐゴシック"/>
              </a:rPr>
              <a:t>23</a:t>
            </a:fld>
            <a:endParaRPr b="0" lang="en-IN"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9" name="PlaceHolder 1"/>
          <p:cNvSpPr>
            <a:spLocks noGrp="1"/>
          </p:cNvSpPr>
          <p:nvPr>
            <p:ph type="sldImg"/>
          </p:nvPr>
        </p:nvSpPr>
        <p:spPr>
          <a:xfrm>
            <a:off x="1177920" y="695160"/>
            <a:ext cx="4641480" cy="3481200"/>
          </a:xfrm>
          <a:prstGeom prst="rect">
            <a:avLst/>
          </a:prstGeom>
        </p:spPr>
      </p:sp>
      <p:sp>
        <p:nvSpPr>
          <p:cNvPr id="980" name="PlaceHolder 2"/>
          <p:cNvSpPr>
            <a:spLocks noGrp="1"/>
          </p:cNvSpPr>
          <p:nvPr>
            <p:ph type="body"/>
          </p:nvPr>
        </p:nvSpPr>
        <p:spPr>
          <a:xfrm>
            <a:off x="933120" y="4409640"/>
            <a:ext cx="5131440" cy="4177440"/>
          </a:xfrm>
          <a:prstGeom prst="rect">
            <a:avLst/>
          </a:prstGeom>
        </p:spPr>
        <p:txBody>
          <a:bodyPr lIns="92880" rIns="92880" tIns="46440" bIns="46440">
            <a:normAutofit fontScale="15000"/>
          </a:bodyPr>
          <a:p>
            <a:pPr marL="216000" indent="-216000">
              <a:lnSpc>
                <a:spcPct val="100000"/>
              </a:lnSpc>
            </a:pPr>
            <a:r>
              <a:rPr b="1" lang="en-US" sz="2000" spc="-1" strike="noStrike">
                <a:latin typeface="Arial"/>
              </a:rPr>
              <a:t>SLIDE: Virtual Machine Replication for Disaster Recovery</a:t>
            </a:r>
            <a:endParaRPr b="0" lang="en-IN" sz="2000" spc="-1" strike="noStrike">
              <a:latin typeface="Arial"/>
            </a:endParaRPr>
          </a:p>
          <a:p>
            <a:pPr marL="216000" indent="-216000">
              <a:lnSpc>
                <a:spcPct val="100000"/>
              </a:lnSpc>
            </a:pPr>
            <a:endParaRPr b="0" lang="en-IN" sz="2000" spc="-1" strike="noStrike">
              <a:latin typeface="Arial"/>
            </a:endParaRPr>
          </a:p>
          <a:p>
            <a:pPr marL="216000" indent="-216000">
              <a:lnSpc>
                <a:spcPct val="100000"/>
              </a:lnSpc>
            </a:pPr>
            <a:r>
              <a:rPr b="0" lang="en-US" sz="2000" spc="-1" strike="noStrike">
                <a:latin typeface="Arial"/>
              </a:rPr>
              <a:t>vSphere Replication has been designed specifically to provide very cost-efficient, simple, yet powerful replication for SRM deployments.</a:t>
            </a:r>
            <a:endParaRPr b="0" lang="en-IN" sz="2000" spc="-1" strike="noStrike">
              <a:latin typeface="Arial"/>
            </a:endParaRPr>
          </a:p>
          <a:p>
            <a:pPr marL="216000" indent="-216000">
              <a:lnSpc>
                <a:spcPct val="100000"/>
              </a:lnSpc>
            </a:pPr>
            <a:endParaRPr b="0" lang="en-IN" sz="2000" spc="-1" strike="noStrike">
              <a:latin typeface="Arial"/>
            </a:endParaRPr>
          </a:p>
          <a:p>
            <a:pPr marL="216000" indent="-216000">
              <a:lnSpc>
                <a:spcPct val="100000"/>
              </a:lnSpc>
            </a:pPr>
            <a:r>
              <a:rPr b="0" lang="en-US" sz="2000" spc="-1" strike="noStrike">
                <a:latin typeface="Arial"/>
              </a:rPr>
              <a:t>It is more cost-efficient because it reduces both storage costs and replication costs.  At the storage layer, vSphere Replication eliminates the need to have higher end storage arrays at both sites.  Customers can use lower end, different storage across sites, including Direct Attached Storage.  For example, one popular option is to have Tier 1 storage at the production site, but lower end storage at the failover site, such as older arrays or less expensive arrays.  vSphere Replication is also bundled with SRM at no additional cost, eliminating the additional cost of storage-based replication licenses.</a:t>
            </a:r>
            <a:endParaRPr b="0" lang="en-IN" sz="2000" spc="-1" strike="noStrike">
              <a:latin typeface="Arial"/>
            </a:endParaRPr>
          </a:p>
          <a:p>
            <a:pPr marL="216000" indent="-216000">
              <a:lnSpc>
                <a:spcPct val="100000"/>
              </a:lnSpc>
            </a:pPr>
            <a:endParaRPr b="0" lang="en-IN" sz="2000" spc="-1" strike="noStrike">
              <a:latin typeface="Arial"/>
            </a:endParaRPr>
          </a:p>
          <a:p>
            <a:pPr marL="216000" indent="-216000">
              <a:lnSpc>
                <a:spcPct val="100000"/>
              </a:lnSpc>
            </a:pPr>
            <a:r>
              <a:rPr b="0" lang="en-US" sz="2000" spc="-1" strike="noStrike">
                <a:latin typeface="Arial"/>
              </a:rPr>
              <a:t>vSphere  Replication is also inherently simpler than storage-based replication.  Replication is managed directly from vCenter, eliminating dependencies on storage teams.  And it is managed at the level of individual VMs, making the setup of SRM much simpler.</a:t>
            </a:r>
            <a:endParaRPr b="0" lang="en-IN" sz="2000" spc="-1" strike="noStrike">
              <a:latin typeface="Arial"/>
            </a:endParaRPr>
          </a:p>
          <a:p>
            <a:pPr marL="216000" indent="-216000">
              <a:lnSpc>
                <a:spcPct val="100000"/>
              </a:lnSpc>
            </a:pPr>
            <a:endParaRPr b="0" lang="en-IN" sz="2000" spc="-1" strike="noStrike">
              <a:latin typeface="Arial"/>
            </a:endParaRPr>
          </a:p>
          <a:p>
            <a:pPr marL="216000" indent="-216000">
              <a:lnSpc>
                <a:spcPct val="100000"/>
              </a:lnSpc>
            </a:pPr>
            <a:r>
              <a:rPr b="0" lang="en-US" sz="2000" spc="-1" strike="noStrike">
                <a:latin typeface="Arial"/>
              </a:rPr>
              <a:t>Despite its simplicity and cost-efficiency, vSphere Replication is still a robust, powerful replication solution.  It can provide 15 minute RPOs, and gives the flexibility to set RPOs between 15 minutes to 24 hours. It tracks changed disk areas and only replicates the latest deltas to increase network efficiency, and will scale upwards of 500 virtual machines.  It does however have a few limitations, such as the lack of support for automated failback (in this initial release), file-level consistency, no support for FT, linked clones, templates, and physical-mode RDMs.</a:t>
            </a:r>
            <a:endParaRPr b="0" lang="en-IN" sz="2000" spc="-1" strike="noStrike">
              <a:latin typeface="Arial"/>
            </a:endParaRPr>
          </a:p>
          <a:p>
            <a:pPr marL="216000" indent="-216000">
              <a:lnSpc>
                <a:spcPct val="100000"/>
              </a:lnSpc>
            </a:pPr>
            <a:endParaRPr b="0" lang="en-IN" sz="2000" spc="-1" strike="noStrike">
              <a:latin typeface="Arial"/>
            </a:endParaRPr>
          </a:p>
        </p:txBody>
      </p:sp>
      <p:sp>
        <p:nvSpPr>
          <p:cNvPr id="981" name="TextShape 3"/>
          <p:cNvSpPr txBox="1"/>
          <p:nvPr/>
        </p:nvSpPr>
        <p:spPr>
          <a:xfrm>
            <a:off x="3965400" y="8819640"/>
            <a:ext cx="3031920" cy="463680"/>
          </a:xfrm>
          <a:prstGeom prst="rect">
            <a:avLst/>
          </a:prstGeom>
          <a:noFill/>
          <a:ln w="9360">
            <a:noFill/>
          </a:ln>
        </p:spPr>
        <p:txBody>
          <a:bodyPr lIns="92880" rIns="92880" tIns="46440" bIns="46440" anchor="b">
            <a:noAutofit/>
          </a:bodyPr>
          <a:p>
            <a:pPr algn="r">
              <a:lnSpc>
                <a:spcPct val="100000"/>
              </a:lnSpc>
            </a:pPr>
            <a:fld id="{DFBAA362-97E0-42C6-B35C-6BB079120F77}" type="slidenum">
              <a:rPr b="0" lang="en-US" sz="1200" spc="-1" strike="noStrike">
                <a:solidFill>
                  <a:srgbClr val="000000"/>
                </a:solidFill>
                <a:latin typeface="Calibri"/>
                <a:ea typeface="ＭＳ Ｐゴシック"/>
              </a:rPr>
              <a:t>&lt;number&gt;</a:t>
            </a:fld>
            <a:endParaRPr b="0" lang="en-IN"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2" name="PlaceHolder 1"/>
          <p:cNvSpPr>
            <a:spLocks noGrp="1"/>
          </p:cNvSpPr>
          <p:nvPr>
            <p:ph type="sldImg"/>
          </p:nvPr>
        </p:nvSpPr>
        <p:spPr>
          <a:xfrm>
            <a:off x="1177920" y="695160"/>
            <a:ext cx="4641480" cy="3481200"/>
          </a:xfrm>
          <a:prstGeom prst="rect">
            <a:avLst/>
          </a:prstGeom>
        </p:spPr>
      </p:sp>
      <p:sp>
        <p:nvSpPr>
          <p:cNvPr id="983" name="PlaceHolder 2"/>
          <p:cNvSpPr>
            <a:spLocks noGrp="1"/>
          </p:cNvSpPr>
          <p:nvPr>
            <p:ph type="body"/>
          </p:nvPr>
        </p:nvSpPr>
        <p:spPr>
          <a:xfrm>
            <a:off x="933120" y="4409640"/>
            <a:ext cx="5131440" cy="4177440"/>
          </a:xfrm>
          <a:prstGeom prst="rect">
            <a:avLst/>
          </a:prstGeom>
        </p:spPr>
        <p:txBody>
          <a:bodyPr lIns="92880" rIns="92880" tIns="46440" bIns="46440">
            <a:normAutofit fontScale="40000"/>
          </a:bodyPr>
          <a:p>
            <a:pPr marL="216000" indent="-216000">
              <a:lnSpc>
                <a:spcPct val="100000"/>
              </a:lnSpc>
            </a:pPr>
            <a:r>
              <a:rPr b="1" lang="en-US" sz="2000" spc="-1" strike="noStrike">
                <a:latin typeface="Arial"/>
              </a:rPr>
              <a:t>SLIDE: Simplify Anti-Virus Administration</a:t>
            </a:r>
            <a:endParaRPr b="0" lang="en-IN" sz="2000" spc="-1" strike="noStrike">
              <a:latin typeface="Arial"/>
            </a:endParaRPr>
          </a:p>
          <a:p>
            <a:pPr marL="216000" indent="-216000">
              <a:lnSpc>
                <a:spcPct val="100000"/>
              </a:lnSpc>
            </a:pPr>
            <a:endParaRPr b="0" lang="en-IN" sz="2000" spc="-1" strike="noStrike">
              <a:latin typeface="Arial"/>
            </a:endParaRPr>
          </a:p>
          <a:p>
            <a:pPr marL="216000" indent="-216000">
              <a:lnSpc>
                <a:spcPct val="100000"/>
              </a:lnSpc>
            </a:pPr>
            <a:r>
              <a:rPr b="0" lang="en-US" sz="2000" spc="-1" strike="noStrike">
                <a:latin typeface="Arial"/>
              </a:rPr>
              <a:t>VMware vShield™ Endpoint strengthens security for virtual machines while improving performance for endpoint protection by orders of magnitude. vShield Endpoint offloads antivirus and anti-malware agent processing to a dedicated secure virtual appliance delivered by VMware partners. The solution is designed to leverage existing investments by allowing customers to manage antivirus and anti-malware policies for virtualized environments with the same management interfaces they use to secure physical environments.</a:t>
            </a:r>
            <a:endParaRPr b="0" lang="en-IN" sz="2000" spc="-1" strike="noStrike">
              <a:latin typeface="Arial"/>
            </a:endParaRPr>
          </a:p>
          <a:p>
            <a:pPr marL="171720" indent="-171360">
              <a:lnSpc>
                <a:spcPct val="100000"/>
              </a:lnSpc>
              <a:buClr>
                <a:srgbClr val="000000"/>
              </a:buClr>
              <a:buFont typeface="Arial"/>
              <a:buChar char="•"/>
            </a:pPr>
            <a:r>
              <a:rPr b="0" lang="en-US" sz="2000" spc="-1" strike="noStrike">
                <a:latin typeface="Arial"/>
              </a:rPr>
              <a:t>Improve consolidation ratios and performance by eliminating anti-virus "storms"</a:t>
            </a:r>
            <a:endParaRPr b="0" lang="en-IN" sz="2000" spc="-1" strike="noStrike">
              <a:latin typeface="Arial"/>
            </a:endParaRPr>
          </a:p>
          <a:p>
            <a:pPr marL="171720" indent="-171360">
              <a:lnSpc>
                <a:spcPct val="100000"/>
              </a:lnSpc>
              <a:buClr>
                <a:srgbClr val="000000"/>
              </a:buClr>
              <a:buFont typeface="Arial"/>
              <a:buChar char="•"/>
            </a:pPr>
            <a:r>
              <a:rPr b="0" lang="en-US" sz="2000" spc="-1" strike="noStrike">
                <a:latin typeface="Arial"/>
              </a:rPr>
              <a:t>Streamline antivirus and anti-malware deployment and monitoring in VMware environments.</a:t>
            </a:r>
            <a:endParaRPr b="0" lang="en-IN" sz="2000" spc="-1" strike="noStrike">
              <a:latin typeface="Arial"/>
            </a:endParaRPr>
          </a:p>
          <a:p>
            <a:pPr marL="171720" indent="-171360">
              <a:lnSpc>
                <a:spcPct val="100000"/>
              </a:lnSpc>
              <a:buClr>
                <a:srgbClr val="000000"/>
              </a:buClr>
              <a:buFont typeface="Arial"/>
              <a:buChar char="•"/>
            </a:pPr>
            <a:r>
              <a:rPr b="0" lang="en-US" sz="2000" spc="-1" strike="noStrike">
                <a:latin typeface="Arial"/>
              </a:rPr>
              <a:t>Satisfy compliance and audit requirements through logging of antivirus and anti-malware activities.</a:t>
            </a:r>
            <a:endParaRPr b="0" lang="en-IN" sz="2000" spc="-1" strike="noStrike">
              <a:latin typeface="Arial"/>
            </a:endParaRPr>
          </a:p>
          <a:p>
            <a:pPr>
              <a:lnSpc>
                <a:spcPct val="100000"/>
              </a:lnSpc>
            </a:pPr>
            <a:endParaRPr b="0" lang="en-IN" sz="2000" spc="-1" strike="noStrike">
              <a:latin typeface="Arial"/>
            </a:endParaRPr>
          </a:p>
        </p:txBody>
      </p:sp>
      <p:sp>
        <p:nvSpPr>
          <p:cNvPr id="984" name="TextShape 3"/>
          <p:cNvSpPr txBox="1"/>
          <p:nvPr/>
        </p:nvSpPr>
        <p:spPr>
          <a:xfrm>
            <a:off x="3965400" y="8819640"/>
            <a:ext cx="3031920" cy="463680"/>
          </a:xfrm>
          <a:prstGeom prst="rect">
            <a:avLst/>
          </a:prstGeom>
          <a:noFill/>
          <a:ln w="9360">
            <a:noFill/>
          </a:ln>
        </p:spPr>
        <p:txBody>
          <a:bodyPr lIns="92880" rIns="92880" tIns="46440" bIns="46440" anchor="b">
            <a:noAutofit/>
          </a:bodyPr>
          <a:p>
            <a:pPr algn="r">
              <a:lnSpc>
                <a:spcPct val="100000"/>
              </a:lnSpc>
            </a:pPr>
            <a:fld id="{5C3803E1-52A9-4FE4-9CB1-DD3337DE4CD6}" type="slidenum">
              <a:rPr b="0" lang="en-US" sz="1200" spc="-1" strike="noStrike">
                <a:solidFill>
                  <a:srgbClr val="000000"/>
                </a:solidFill>
                <a:latin typeface="Calibri"/>
                <a:ea typeface="ＭＳ Ｐゴシック"/>
              </a:rPr>
              <a:t>&lt;number&gt;</a:t>
            </a:fld>
            <a:endParaRPr b="0" lang="en-IN"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5" name="CustomShape 1"/>
          <p:cNvSpPr/>
          <p:nvPr/>
        </p:nvSpPr>
        <p:spPr>
          <a:xfrm>
            <a:off x="3966120" y="8820720"/>
            <a:ext cx="3031200" cy="462600"/>
          </a:xfrm>
          <a:prstGeom prst="rect">
            <a:avLst/>
          </a:prstGeom>
          <a:noFill/>
          <a:ln w="9360">
            <a:noFill/>
          </a:ln>
        </p:spPr>
        <p:style>
          <a:lnRef idx="0"/>
          <a:fillRef idx="0"/>
          <a:effectRef idx="0"/>
          <a:fontRef idx="minor"/>
        </p:style>
        <p:txBody>
          <a:bodyPr lIns="94680" rIns="94680" tIns="47160" bIns="47160" anchor="b">
            <a:noAutofit/>
          </a:bodyPr>
          <a:p>
            <a:pPr algn="r">
              <a:lnSpc>
                <a:spcPct val="100000"/>
              </a:lnSpc>
            </a:pPr>
            <a:fld id="{464324CD-E7CB-466E-B4E6-83BA67C3ADE9}" type="slidenum">
              <a:rPr b="0" lang="en-US" sz="1000" spc="-1" strike="noStrike">
                <a:solidFill>
                  <a:srgbClr val="000000"/>
                </a:solidFill>
                <a:latin typeface="Times New Roman"/>
                <a:ea typeface="+mn-ea"/>
              </a:rPr>
              <a:t>&lt;number&gt;</a:t>
            </a:fld>
            <a:endParaRPr b="0" lang="en-IN" sz="1000" spc="-1" strike="noStrike">
              <a:latin typeface="Arial"/>
            </a:endParaRPr>
          </a:p>
        </p:txBody>
      </p:sp>
      <p:sp>
        <p:nvSpPr>
          <p:cNvPr id="986" name="CustomShape 2"/>
          <p:cNvSpPr/>
          <p:nvPr/>
        </p:nvSpPr>
        <p:spPr>
          <a:xfrm>
            <a:off x="3966120" y="8820720"/>
            <a:ext cx="3031200" cy="462600"/>
          </a:xfrm>
          <a:prstGeom prst="rect">
            <a:avLst/>
          </a:prstGeom>
          <a:noFill/>
          <a:ln w="9360">
            <a:noFill/>
          </a:ln>
        </p:spPr>
        <p:style>
          <a:lnRef idx="0"/>
          <a:fillRef idx="0"/>
          <a:effectRef idx="0"/>
          <a:fontRef idx="minor"/>
        </p:style>
        <p:txBody>
          <a:bodyPr lIns="94680" rIns="94680" tIns="47160" bIns="47160" anchor="b">
            <a:noAutofit/>
          </a:bodyPr>
          <a:p>
            <a:pPr algn="r">
              <a:lnSpc>
                <a:spcPct val="100000"/>
              </a:lnSpc>
            </a:pPr>
            <a:fld id="{C79D0A88-EF29-4BF5-8396-CBB2B712CC92}" type="slidenum">
              <a:rPr b="0" lang="en-US" sz="1200" spc="-1" strike="noStrike">
                <a:solidFill>
                  <a:srgbClr val="000000"/>
                </a:solidFill>
                <a:latin typeface="Times New Roman"/>
                <a:ea typeface="Arial"/>
              </a:rPr>
              <a:t>&lt;number&gt;</a:t>
            </a:fld>
            <a:endParaRPr b="0" lang="en-IN" sz="1200" spc="-1" strike="noStrike">
              <a:latin typeface="Arial"/>
            </a:endParaRPr>
          </a:p>
        </p:txBody>
      </p:sp>
      <p:sp>
        <p:nvSpPr>
          <p:cNvPr id="987" name="PlaceHolder 3"/>
          <p:cNvSpPr>
            <a:spLocks noGrp="1"/>
          </p:cNvSpPr>
          <p:nvPr>
            <p:ph type="sldImg"/>
          </p:nvPr>
        </p:nvSpPr>
        <p:spPr>
          <a:xfrm>
            <a:off x="1168560" y="684360"/>
            <a:ext cx="4679640" cy="3509640"/>
          </a:xfrm>
          <a:prstGeom prst="rect">
            <a:avLst/>
          </a:prstGeom>
        </p:spPr>
      </p:sp>
      <p:sp>
        <p:nvSpPr>
          <p:cNvPr id="988" name="PlaceHolder 4"/>
          <p:cNvSpPr>
            <a:spLocks noGrp="1"/>
          </p:cNvSpPr>
          <p:nvPr>
            <p:ph type="body"/>
          </p:nvPr>
        </p:nvSpPr>
        <p:spPr>
          <a:xfrm>
            <a:off x="916920" y="4421520"/>
            <a:ext cx="5178240" cy="4188240"/>
          </a:xfrm>
          <a:prstGeom prst="rect">
            <a:avLst/>
          </a:prstGeom>
        </p:spPr>
        <p:txBody>
          <a:bodyPr lIns="94680" rIns="94680" tIns="46440" bIns="46440">
            <a:noAutofit/>
          </a:bodyPr>
          <a:p>
            <a:pPr marL="285840" indent="-285480">
              <a:lnSpc>
                <a:spcPct val="90000"/>
              </a:lnSpc>
              <a:buClr>
                <a:srgbClr val="333333"/>
              </a:buClr>
              <a:buFont typeface="Arial"/>
              <a:buChar char="•"/>
            </a:pPr>
            <a:r>
              <a:rPr b="0" lang="en-US" sz="1400" spc="-1" strike="noStrike">
                <a:solidFill>
                  <a:srgbClr val="333333"/>
                </a:solidFill>
                <a:latin typeface="Arial"/>
              </a:rPr>
              <a:t>Another feature of vSphere that helps customers scale their environment is Distributed Resource Scheduler (DRS)</a:t>
            </a:r>
            <a:endParaRPr b="0" lang="en-IN" sz="1400" spc="-1" strike="noStrike">
              <a:latin typeface="Arial"/>
            </a:endParaRPr>
          </a:p>
          <a:p>
            <a:pPr marL="285840" indent="-285480">
              <a:lnSpc>
                <a:spcPct val="90000"/>
              </a:lnSpc>
              <a:buClr>
                <a:srgbClr val="333333"/>
              </a:buClr>
              <a:buFont typeface="Arial"/>
              <a:buChar char="•"/>
            </a:pPr>
            <a:r>
              <a:rPr b="0" lang="en-US" sz="1400" spc="-1" strike="noStrike">
                <a:solidFill>
                  <a:srgbClr val="333333"/>
                </a:solidFill>
                <a:latin typeface="Arial"/>
              </a:rPr>
              <a:t>DRS </a:t>
            </a:r>
            <a:r>
              <a:rPr b="0" lang="en-US" sz="2000" spc="-1" strike="noStrike">
                <a:solidFill>
                  <a:srgbClr val="333333"/>
                </a:solidFill>
                <a:latin typeface="Arial"/>
              </a:rPr>
              <a:t>dynamically allocates and balances virtual machines to guarantee optimal access to resources.  This can be a helpful capability as demand for applications grow especially in very dynamic environments</a:t>
            </a:r>
            <a:endParaRPr b="0" lang="en-IN" sz="2000" spc="-1" strike="noStrike">
              <a:latin typeface="Arial"/>
            </a:endParaRPr>
          </a:p>
          <a:p>
            <a:pPr>
              <a:lnSpc>
                <a:spcPct val="90000"/>
              </a:lnSpc>
            </a:pPr>
            <a:endParaRPr b="0" lang="en-IN" sz="2000" spc="-1" strike="noStrike">
              <a:latin typeface="Arial"/>
            </a:endParaRPr>
          </a:p>
          <a:p>
            <a:pPr>
              <a:lnSpc>
                <a:spcPct val="90000"/>
              </a:lnSpc>
            </a:pPr>
            <a:r>
              <a:rPr b="0" lang="en-US" sz="1400" spc="-1" strike="noStrike">
                <a:solidFill>
                  <a:srgbClr val="333333"/>
                </a:solidFill>
                <a:latin typeface="Arial"/>
              </a:rPr>
              <a:t>The benefits include:</a:t>
            </a:r>
            <a:endParaRPr b="0" lang="en-IN" sz="1400" spc="-1" strike="noStrike">
              <a:latin typeface="Arial"/>
            </a:endParaRPr>
          </a:p>
          <a:p>
            <a:pPr marL="187200" indent="-180360">
              <a:lnSpc>
                <a:spcPct val="90000"/>
              </a:lnSpc>
              <a:buClr>
                <a:srgbClr val="000000"/>
              </a:buClr>
              <a:buFont typeface="Wingdings" charset="2"/>
              <a:buChar char=""/>
            </a:pPr>
            <a:r>
              <a:rPr b="0" lang="en-US" sz="2000" spc="-1" strike="noStrike">
                <a:solidFill>
                  <a:srgbClr val="333333"/>
                </a:solidFill>
                <a:latin typeface="Arial"/>
              </a:rPr>
              <a:t>Dynamic alignment of resources to meet business goals</a:t>
            </a:r>
            <a:endParaRPr b="0" lang="en-IN" sz="2000" spc="-1" strike="noStrike">
              <a:latin typeface="Arial"/>
            </a:endParaRPr>
          </a:p>
          <a:p>
            <a:pPr marL="187200" indent="-180360">
              <a:lnSpc>
                <a:spcPct val="90000"/>
              </a:lnSpc>
              <a:buClr>
                <a:srgbClr val="000000"/>
              </a:buClr>
              <a:buFont typeface="Wingdings" charset="2"/>
              <a:buChar char=""/>
            </a:pPr>
            <a:r>
              <a:rPr b="0" lang="en-US" sz="2000" spc="-1" strike="noStrike">
                <a:solidFill>
                  <a:srgbClr val="333333"/>
                </a:solidFill>
                <a:latin typeface="Arial"/>
              </a:rPr>
              <a:t>Increased IT efficiency and Increase in system administrator productivity</a:t>
            </a:r>
            <a:endParaRPr b="0" lang="en-IN" sz="2000" spc="-1" strike="noStrike">
              <a:latin typeface="Arial"/>
            </a:endParaRPr>
          </a:p>
          <a:p>
            <a:pPr marL="187200" indent="-180360">
              <a:lnSpc>
                <a:spcPct val="90000"/>
              </a:lnSpc>
              <a:buClr>
                <a:srgbClr val="000000"/>
              </a:buClr>
              <a:buFont typeface="Wingdings" charset="2"/>
              <a:buChar char=""/>
            </a:pPr>
            <a:r>
              <a:rPr b="0" lang="en-US" sz="2000" spc="-1" strike="noStrike">
                <a:solidFill>
                  <a:srgbClr val="333333"/>
                </a:solidFill>
                <a:latin typeface="Arial"/>
              </a:rPr>
              <a:t>Minimization of power consumption while guaranteeing service levels with Distributed Power Management (DPM)</a:t>
            </a:r>
            <a:endParaRPr b="0" lang="en-IN" sz="2000" spc="-1" strike="noStrike">
              <a:latin typeface="Arial"/>
            </a:endParaRPr>
          </a:p>
          <a:p>
            <a:pPr>
              <a:lnSpc>
                <a:spcPct val="90000"/>
              </a:lnSpc>
            </a:pPr>
            <a:endParaRPr b="0" lang="en-IN"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PlaceHolder 1"/>
          <p:cNvSpPr>
            <a:spLocks noGrp="1"/>
          </p:cNvSpPr>
          <p:nvPr>
            <p:ph type="sldImg"/>
          </p:nvPr>
        </p:nvSpPr>
        <p:spPr>
          <a:xfrm>
            <a:off x="1177920" y="695160"/>
            <a:ext cx="4641480" cy="3481200"/>
          </a:xfrm>
          <a:prstGeom prst="rect">
            <a:avLst/>
          </a:prstGeom>
        </p:spPr>
      </p:sp>
      <p:sp>
        <p:nvSpPr>
          <p:cNvPr id="990" name="PlaceHolder 2"/>
          <p:cNvSpPr>
            <a:spLocks noGrp="1"/>
          </p:cNvSpPr>
          <p:nvPr>
            <p:ph type="body"/>
          </p:nvPr>
        </p:nvSpPr>
        <p:spPr>
          <a:xfrm>
            <a:off x="933120" y="4409640"/>
            <a:ext cx="5131440" cy="4177440"/>
          </a:xfrm>
          <a:prstGeom prst="rect">
            <a:avLst/>
          </a:prstGeom>
        </p:spPr>
        <p:txBody>
          <a:bodyPr lIns="92880" rIns="92880" tIns="46440" bIns="46440">
            <a:normAutofit/>
          </a:bodyPr>
          <a:p>
            <a:pPr marL="216000" indent="-216000">
              <a:lnSpc>
                <a:spcPct val="100000"/>
              </a:lnSpc>
            </a:pPr>
            <a:r>
              <a:rPr b="1" lang="en-US" sz="2000" spc="-1" strike="noStrike">
                <a:latin typeface="Arial"/>
              </a:rPr>
              <a:t>SLIDE: Simplify Networking Provisioning and Administration</a:t>
            </a:r>
            <a:endParaRPr b="0" lang="en-IN" sz="2000" spc="-1" strike="noStrike">
              <a:latin typeface="Arial"/>
            </a:endParaRPr>
          </a:p>
          <a:p>
            <a:pPr marL="216000" indent="-216000">
              <a:lnSpc>
                <a:spcPct val="100000"/>
              </a:lnSpc>
            </a:pPr>
            <a:endParaRPr b="0" lang="en-IN" sz="2000" spc="-1" strike="noStrike">
              <a:latin typeface="Arial"/>
            </a:endParaRPr>
          </a:p>
          <a:p>
            <a:pPr marL="216000" indent="-216000">
              <a:lnSpc>
                <a:spcPct val="100000"/>
              </a:lnSpc>
            </a:pPr>
            <a:r>
              <a:rPr b="0" lang="en-US" sz="2000" spc="-1" strike="noStrike">
                <a:latin typeface="Arial"/>
              </a:rPr>
              <a:t>A more aggressive feature we have is the vSphere Distributed Switch. As we move towards architectures like the cloud, we need to make sure the distributed switch is distributed across a large group of hosts. And that gives us the infrastructure we need to better track VMs. If there’s any troubleshooting, we have a single methodology that allows us to be flexible in finding what’s wrong with the environment. </a:t>
            </a:r>
            <a:endParaRPr b="0" lang="en-IN" sz="2000" spc="-1" strike="noStrike">
              <a:latin typeface="Arial"/>
            </a:endParaRPr>
          </a:p>
          <a:p>
            <a:pPr marL="216000" indent="-216000">
              <a:lnSpc>
                <a:spcPct val="100000"/>
              </a:lnSpc>
            </a:pPr>
            <a:endParaRPr b="0" lang="en-IN" sz="2000" spc="-1" strike="noStrike">
              <a:latin typeface="Arial"/>
            </a:endParaRPr>
          </a:p>
        </p:txBody>
      </p:sp>
      <p:sp>
        <p:nvSpPr>
          <p:cNvPr id="991" name="TextShape 3"/>
          <p:cNvSpPr txBox="1"/>
          <p:nvPr/>
        </p:nvSpPr>
        <p:spPr>
          <a:xfrm>
            <a:off x="3965400" y="8819640"/>
            <a:ext cx="3031920" cy="463680"/>
          </a:xfrm>
          <a:prstGeom prst="rect">
            <a:avLst/>
          </a:prstGeom>
          <a:noFill/>
          <a:ln w="9360">
            <a:noFill/>
          </a:ln>
        </p:spPr>
        <p:txBody>
          <a:bodyPr lIns="92880" rIns="92880" tIns="46440" bIns="46440" anchor="b">
            <a:noAutofit/>
          </a:bodyPr>
          <a:p>
            <a:pPr algn="r">
              <a:lnSpc>
                <a:spcPct val="100000"/>
              </a:lnSpc>
            </a:pPr>
            <a:fld id="{5DB188A7-396D-469F-98C2-CA98FA81F458}" type="slidenum">
              <a:rPr b="0" lang="en-US" sz="1200" spc="-1" strike="noStrike">
                <a:solidFill>
                  <a:srgbClr val="000000"/>
                </a:solidFill>
                <a:latin typeface="Calibri"/>
                <a:ea typeface="ＭＳ Ｐゴシック"/>
              </a:rPr>
              <a:t>&lt;number&gt;</a:t>
            </a:fld>
            <a:endParaRPr b="0" lang="en-IN"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PlaceHolder 1"/>
          <p:cNvSpPr>
            <a:spLocks noGrp="1"/>
          </p:cNvSpPr>
          <p:nvPr>
            <p:ph type="sldImg"/>
          </p:nvPr>
        </p:nvSpPr>
        <p:spPr>
          <a:xfrm>
            <a:off x="1176480" y="695160"/>
            <a:ext cx="4644720" cy="3482640"/>
          </a:xfrm>
          <a:prstGeom prst="rect">
            <a:avLst/>
          </a:prstGeom>
        </p:spPr>
      </p:sp>
      <p:sp>
        <p:nvSpPr>
          <p:cNvPr id="993" name="PlaceHolder 2"/>
          <p:cNvSpPr>
            <a:spLocks noGrp="1"/>
          </p:cNvSpPr>
          <p:nvPr>
            <p:ph type="body"/>
          </p:nvPr>
        </p:nvSpPr>
        <p:spPr>
          <a:xfrm>
            <a:off x="933120" y="4409640"/>
            <a:ext cx="5131440" cy="4177440"/>
          </a:xfrm>
          <a:prstGeom prst="rect">
            <a:avLst/>
          </a:prstGeom>
        </p:spPr>
        <p:txBody>
          <a:bodyPr lIns="92880" rIns="92880" tIns="46440" bIns="46440">
            <a:normAutofit fontScale="49000"/>
          </a:bodyPr>
          <a:p>
            <a:pPr marL="216000" indent="-216000">
              <a:lnSpc>
                <a:spcPct val="100000"/>
              </a:lnSpc>
            </a:pPr>
            <a:r>
              <a:rPr b="1" lang="en-US" sz="2000" spc="-1" strike="noStrike">
                <a:latin typeface="Arial"/>
              </a:rPr>
              <a:t>SLIDE: Simplify vSphere Host Management</a:t>
            </a:r>
            <a:endParaRPr b="0" lang="en-IN" sz="2000" spc="-1" strike="noStrike">
              <a:latin typeface="Arial"/>
            </a:endParaRPr>
          </a:p>
          <a:p>
            <a:pPr marL="216000" indent="-216000">
              <a:lnSpc>
                <a:spcPct val="100000"/>
              </a:lnSpc>
            </a:pPr>
            <a:endParaRPr b="0" lang="en-IN" sz="2000" spc="-1" strike="noStrike">
              <a:latin typeface="Arial"/>
            </a:endParaRPr>
          </a:p>
          <a:p>
            <a:pPr marL="216000" indent="-216000">
              <a:lnSpc>
                <a:spcPct val="100000"/>
              </a:lnSpc>
            </a:pPr>
            <a:r>
              <a:rPr b="0" lang="en-US" sz="2000" spc="-1" strike="noStrike">
                <a:latin typeface="+mn-lt"/>
                <a:ea typeface="+mn-ea"/>
              </a:rPr>
              <a:t>Capture host level configuration settings and save them as a template to configure other vSphere hosts. Monitor hosts for configuration changes and automatically alert vSphere administrators if a host falls out of compliance.</a:t>
            </a:r>
            <a:endParaRPr b="0" lang="en-IN" sz="2000" spc="-1" strike="noStrike">
              <a:latin typeface="Arial"/>
            </a:endParaRPr>
          </a:p>
          <a:p>
            <a:pPr marL="216000" indent="-216000">
              <a:lnSpc>
                <a:spcPct val="100000"/>
              </a:lnSpc>
            </a:pPr>
            <a:r>
              <a:rPr b="0" lang="en-US" sz="2000" spc="-1" strike="noStrike">
                <a:latin typeface="+mn-lt"/>
                <a:ea typeface="+mn-ea"/>
              </a:rPr>
              <a:t> </a:t>
            </a:r>
            <a:endParaRPr b="0" lang="en-IN" sz="2000" spc="-1" strike="noStrike">
              <a:latin typeface="Arial"/>
            </a:endParaRPr>
          </a:p>
          <a:p>
            <a:pPr marL="174600" indent="-174240">
              <a:lnSpc>
                <a:spcPct val="100000"/>
              </a:lnSpc>
              <a:buClr>
                <a:srgbClr val="000000"/>
              </a:buClr>
              <a:buFont typeface="Arial"/>
              <a:buChar char="•"/>
            </a:pPr>
            <a:r>
              <a:rPr b="0" lang="en-US" sz="2000" spc="-1" strike="noStrike">
                <a:latin typeface="+mn-lt"/>
                <a:ea typeface="+mn-ea"/>
              </a:rPr>
              <a:t>Reduce the time spent manually configuring vSphere hosts</a:t>
            </a:r>
            <a:endParaRPr b="0" lang="en-IN" sz="2000" spc="-1" strike="noStrike">
              <a:latin typeface="Arial"/>
            </a:endParaRPr>
          </a:p>
          <a:p>
            <a:pPr marL="174600" indent="-174240">
              <a:lnSpc>
                <a:spcPct val="100000"/>
              </a:lnSpc>
              <a:buClr>
                <a:srgbClr val="000000"/>
              </a:buClr>
              <a:buFont typeface="Arial"/>
              <a:buChar char="•"/>
            </a:pPr>
            <a:r>
              <a:rPr b="0" lang="en-US" sz="2000" spc="-1" strike="noStrike">
                <a:latin typeface="+mn-lt"/>
                <a:ea typeface="+mn-ea"/>
              </a:rPr>
              <a:t>Ensure host configuration consistency and compliance</a:t>
            </a:r>
            <a:endParaRPr b="0" lang="en-IN" sz="2000" spc="-1" strike="noStrike">
              <a:latin typeface="Arial"/>
            </a:endParaRPr>
          </a:p>
          <a:p>
            <a:pPr marL="174600" indent="-174240">
              <a:lnSpc>
                <a:spcPct val="100000"/>
              </a:lnSpc>
              <a:buClr>
                <a:srgbClr val="000000"/>
              </a:buClr>
              <a:buFont typeface="Arial"/>
              <a:buChar char="•"/>
            </a:pPr>
            <a:r>
              <a:rPr b="0" lang="en-US" sz="2000" spc="-1" strike="noStrike">
                <a:latin typeface="+mn-lt"/>
                <a:ea typeface="+mn-ea"/>
              </a:rPr>
              <a:t>Standardize storage, network and security configurations across vSphere hosts</a:t>
            </a:r>
            <a:endParaRPr b="0" lang="en-IN" sz="2000" spc="-1" strike="noStrike">
              <a:latin typeface="Arial"/>
            </a:endParaRPr>
          </a:p>
          <a:p>
            <a:pPr marL="174600" indent="-174240">
              <a:lnSpc>
                <a:spcPct val="100000"/>
              </a:lnSpc>
              <a:buClr>
                <a:srgbClr val="000000"/>
              </a:buClr>
              <a:buFont typeface="Arial"/>
              <a:buChar char="•"/>
            </a:pPr>
            <a:r>
              <a:rPr b="0" lang="en-US" sz="2000" spc="-1" strike="noStrike">
                <a:latin typeface="+mn-lt"/>
                <a:ea typeface="+mn-ea"/>
              </a:rPr>
              <a:t>Enables stateless (diskless) host configurations with vSphere Auto Deploy</a:t>
            </a:r>
            <a:endParaRPr b="0" lang="en-IN" sz="2000" spc="-1" strike="noStrike">
              <a:latin typeface="Arial"/>
            </a:endParaRPr>
          </a:p>
        </p:txBody>
      </p:sp>
      <p:sp>
        <p:nvSpPr>
          <p:cNvPr id="994" name="TextShape 3"/>
          <p:cNvSpPr txBox="1"/>
          <p:nvPr/>
        </p:nvSpPr>
        <p:spPr>
          <a:xfrm>
            <a:off x="3965400" y="8819640"/>
            <a:ext cx="3031920" cy="463680"/>
          </a:xfrm>
          <a:prstGeom prst="rect">
            <a:avLst/>
          </a:prstGeom>
          <a:noFill/>
          <a:ln w="9360">
            <a:noFill/>
          </a:ln>
        </p:spPr>
        <p:txBody>
          <a:bodyPr lIns="92880" rIns="92880" tIns="46440" bIns="46440" anchor="b">
            <a:noAutofit/>
          </a:bodyPr>
          <a:p>
            <a:pPr algn="r">
              <a:lnSpc>
                <a:spcPct val="100000"/>
              </a:lnSpc>
            </a:pPr>
            <a:fld id="{7D4C75B5-BADF-43C1-9B43-0779F160E263}" type="slidenum">
              <a:rPr b="0" lang="en-US" sz="1200" spc="-1" strike="noStrike">
                <a:solidFill>
                  <a:srgbClr val="000000"/>
                </a:solidFill>
                <a:latin typeface="Calibri"/>
                <a:ea typeface="ＭＳ Ｐゴシック"/>
              </a:rPr>
              <a:t>&lt;number&gt;</a:t>
            </a:fld>
            <a:endParaRPr b="0" lang="en-IN"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 name="PlaceHolder 1"/>
          <p:cNvSpPr>
            <a:spLocks noGrp="1"/>
          </p:cNvSpPr>
          <p:nvPr>
            <p:ph type="sldImg"/>
          </p:nvPr>
        </p:nvSpPr>
        <p:spPr>
          <a:xfrm>
            <a:off x="1177920" y="695160"/>
            <a:ext cx="4641480" cy="3481200"/>
          </a:xfrm>
          <a:prstGeom prst="rect">
            <a:avLst/>
          </a:prstGeom>
        </p:spPr>
      </p:sp>
      <p:sp>
        <p:nvSpPr>
          <p:cNvPr id="996" name="PlaceHolder 2"/>
          <p:cNvSpPr>
            <a:spLocks noGrp="1"/>
          </p:cNvSpPr>
          <p:nvPr>
            <p:ph type="body"/>
          </p:nvPr>
        </p:nvSpPr>
        <p:spPr>
          <a:xfrm>
            <a:off x="933120" y="4409640"/>
            <a:ext cx="5131440" cy="4177440"/>
          </a:xfrm>
          <a:prstGeom prst="rect">
            <a:avLst/>
          </a:prstGeom>
        </p:spPr>
        <p:txBody>
          <a:bodyPr lIns="92880" rIns="92880" tIns="46440" bIns="46440">
            <a:normAutofit/>
          </a:bodyPr>
          <a:p>
            <a:endParaRPr b="0" lang="en-IN" sz="2000" spc="-1" strike="noStrike">
              <a:latin typeface="Arial"/>
            </a:endParaRPr>
          </a:p>
        </p:txBody>
      </p:sp>
      <p:sp>
        <p:nvSpPr>
          <p:cNvPr id="997" name="TextShape 3"/>
          <p:cNvSpPr txBox="1"/>
          <p:nvPr/>
        </p:nvSpPr>
        <p:spPr>
          <a:xfrm>
            <a:off x="3965400" y="8819640"/>
            <a:ext cx="3031920" cy="463680"/>
          </a:xfrm>
          <a:prstGeom prst="rect">
            <a:avLst/>
          </a:prstGeom>
          <a:noFill/>
          <a:ln w="9360">
            <a:noFill/>
          </a:ln>
        </p:spPr>
        <p:txBody>
          <a:bodyPr lIns="92880" rIns="92880" tIns="46440" bIns="46440" anchor="b">
            <a:noAutofit/>
          </a:bodyPr>
          <a:p>
            <a:pPr algn="r">
              <a:lnSpc>
                <a:spcPct val="100000"/>
              </a:lnSpc>
            </a:pPr>
            <a:fld id="{12BA3E99-4C73-4973-B629-527997B12920}" type="slidenum">
              <a:rPr b="0" lang="en-US" sz="1200" spc="-1" strike="noStrike">
                <a:solidFill>
                  <a:srgbClr val="000000"/>
                </a:solidFill>
                <a:latin typeface="Calibri"/>
                <a:ea typeface="ＭＳ Ｐゴシック"/>
              </a:rPr>
              <a:t>&lt;number&gt;</a:t>
            </a:fld>
            <a:endParaRPr b="0" lang="en-IN"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5" name="PlaceHolder 1"/>
          <p:cNvSpPr>
            <a:spLocks noGrp="1"/>
          </p:cNvSpPr>
          <p:nvPr>
            <p:ph type="sldImg"/>
          </p:nvPr>
        </p:nvSpPr>
        <p:spPr>
          <a:xfrm>
            <a:off x="1177920" y="695160"/>
            <a:ext cx="4641480" cy="3481200"/>
          </a:xfrm>
          <a:prstGeom prst="rect">
            <a:avLst/>
          </a:prstGeom>
        </p:spPr>
      </p:sp>
      <p:sp>
        <p:nvSpPr>
          <p:cNvPr id="946" name="PlaceHolder 2"/>
          <p:cNvSpPr>
            <a:spLocks noGrp="1"/>
          </p:cNvSpPr>
          <p:nvPr>
            <p:ph type="body"/>
          </p:nvPr>
        </p:nvSpPr>
        <p:spPr>
          <a:xfrm>
            <a:off x="933120" y="4409640"/>
            <a:ext cx="5131440" cy="4177440"/>
          </a:xfrm>
          <a:prstGeom prst="rect">
            <a:avLst/>
          </a:prstGeom>
        </p:spPr>
        <p:txBody>
          <a:bodyPr lIns="92880" rIns="92880" tIns="46440" bIns="46440">
            <a:normAutofit fontScale="35000"/>
          </a:bodyPr>
          <a:p>
            <a:pPr marL="216000" indent="-216000">
              <a:lnSpc>
                <a:spcPct val="100000"/>
              </a:lnSpc>
            </a:pPr>
            <a:r>
              <a:rPr b="1" lang="en-US" sz="2000" spc="-1" strike="noStrike">
                <a:latin typeface="Arial"/>
              </a:rPr>
              <a:t>Traditional IT Environment</a:t>
            </a:r>
            <a:endParaRPr b="0" lang="en-IN" sz="2000" spc="-1" strike="noStrike">
              <a:latin typeface="Arial"/>
            </a:endParaRPr>
          </a:p>
          <a:p>
            <a:pPr marL="171360" indent="-171000">
              <a:lnSpc>
                <a:spcPct val="100000"/>
              </a:lnSpc>
              <a:buClr>
                <a:srgbClr val="000000"/>
              </a:buClr>
              <a:buFont typeface="Arial"/>
              <a:buChar char="•"/>
            </a:pPr>
            <a:r>
              <a:rPr b="0" lang="en-US" sz="2000" spc="-1" strike="noStrike">
                <a:latin typeface="Arial"/>
              </a:rPr>
              <a:t>The traditional IT environment presents some challenges to IT teams.</a:t>
            </a:r>
            <a:endParaRPr b="0" lang="en-IN" sz="2000" spc="-1" strike="noStrike">
              <a:latin typeface="Arial"/>
            </a:endParaRPr>
          </a:p>
          <a:p>
            <a:pPr marL="171360" indent="-171000">
              <a:lnSpc>
                <a:spcPct val="100000"/>
              </a:lnSpc>
              <a:buClr>
                <a:srgbClr val="000000"/>
              </a:buClr>
              <a:buFont typeface="Arial"/>
              <a:buChar char="•"/>
            </a:pPr>
            <a:r>
              <a:rPr b="0" lang="en-US" sz="2000" spc="-1" strike="noStrike">
                <a:latin typeface="Arial"/>
              </a:rPr>
              <a:t>In a traditional IT environment you see a very silo'ed environment where IT pros are asked to manage multiple technology stacks with little interoperability.  </a:t>
            </a:r>
            <a:endParaRPr b="0" lang="en-IN" sz="2000" spc="-1" strike="noStrike">
              <a:latin typeface="Arial"/>
            </a:endParaRPr>
          </a:p>
          <a:p>
            <a:pPr marL="171360" indent="-171000">
              <a:lnSpc>
                <a:spcPct val="100000"/>
              </a:lnSpc>
              <a:buClr>
                <a:srgbClr val="000000"/>
              </a:buClr>
              <a:buFont typeface="Arial"/>
              <a:buChar char="•"/>
            </a:pPr>
            <a:r>
              <a:rPr b="0" lang="en-US" sz="2000" spc="-1" strike="noStrike">
                <a:latin typeface="Arial"/>
              </a:rPr>
              <a:t>As IT adds services - desktop, application and data - these services are often acquired and consumed through different models and a variety of tools are used to manage these IT services.  </a:t>
            </a:r>
            <a:endParaRPr b="0" lang="en-IN" sz="2000" spc="-1" strike="noStrike">
              <a:latin typeface="Arial"/>
            </a:endParaRPr>
          </a:p>
          <a:p>
            <a:pPr marL="171360" indent="-171000">
              <a:lnSpc>
                <a:spcPct val="100000"/>
              </a:lnSpc>
              <a:buClr>
                <a:srgbClr val="000000"/>
              </a:buClr>
              <a:buFont typeface="Arial"/>
              <a:buChar char="•"/>
            </a:pPr>
            <a:r>
              <a:rPr b="0" lang="en-US" sz="2000" spc="-1" strike="noStrike">
                <a:latin typeface="Arial"/>
              </a:rPr>
              <a:t>As businesses add alternative computing models such as public cloud for SaaS, another set of management tools and dashboards are used. </a:t>
            </a:r>
            <a:endParaRPr b="0" lang="en-IN" sz="2000" spc="-1" strike="noStrike">
              <a:latin typeface="Arial"/>
            </a:endParaRPr>
          </a:p>
          <a:p>
            <a:pPr marL="171360" indent="-171000">
              <a:lnSpc>
                <a:spcPct val="100000"/>
              </a:lnSpc>
              <a:buClr>
                <a:srgbClr val="000000"/>
              </a:buClr>
              <a:buFont typeface="Arial"/>
              <a:buChar char="•"/>
            </a:pPr>
            <a:r>
              <a:rPr b="0" lang="en-US" sz="2000" spc="-1" strike="noStrike">
                <a:latin typeface="Arial"/>
              </a:rPr>
              <a:t>IT management also becomes silo’d, often resulting in missed SLAs due to reactive vs proactive management. </a:t>
            </a:r>
            <a:endParaRPr b="0" lang="en-IN" sz="2000" spc="-1" strike="noStrike">
              <a:latin typeface="Arial"/>
            </a:endParaRPr>
          </a:p>
          <a:p>
            <a:pPr marL="171360" indent="-171000">
              <a:lnSpc>
                <a:spcPct val="100000"/>
              </a:lnSpc>
              <a:buClr>
                <a:srgbClr val="000000"/>
              </a:buClr>
              <a:buFont typeface="Arial"/>
              <a:buChar char="•"/>
            </a:pPr>
            <a:r>
              <a:rPr b="0" lang="en-US" sz="2000" spc="-1" strike="noStrike">
                <a:latin typeface="Arial"/>
              </a:rPr>
              <a:t>With this complex environment, IT is challenged with managing trying to manage all these services, on- and off-premise, efficiently to meet their business requirements.  </a:t>
            </a:r>
            <a:endParaRPr b="0" lang="en-IN" sz="2000" spc="-1" strike="noStrike">
              <a:latin typeface="Arial"/>
            </a:endParaRPr>
          </a:p>
          <a:p>
            <a:pPr marL="171360" indent="-171000">
              <a:lnSpc>
                <a:spcPct val="100000"/>
              </a:lnSpc>
              <a:buClr>
                <a:srgbClr val="000000"/>
              </a:buClr>
              <a:buFont typeface="Arial"/>
              <a:buChar char="•"/>
            </a:pPr>
            <a:r>
              <a:rPr b="0" lang="en-US" sz="2000" spc="-1" strike="noStrike">
                <a:latin typeface="Arial"/>
              </a:rPr>
              <a:t>These challenges have a direct effect on the bottom line of IT teams with limited resources, tight budgets and tight deadlines.</a:t>
            </a:r>
            <a:endParaRPr b="0" lang="en-IN" sz="2000" spc="-1" strike="noStrike">
              <a:latin typeface="Arial"/>
            </a:endParaRPr>
          </a:p>
        </p:txBody>
      </p:sp>
      <p:sp>
        <p:nvSpPr>
          <p:cNvPr id="947" name="TextShape 3"/>
          <p:cNvSpPr txBox="1"/>
          <p:nvPr/>
        </p:nvSpPr>
        <p:spPr>
          <a:xfrm>
            <a:off x="3965400" y="8819640"/>
            <a:ext cx="3031920" cy="463680"/>
          </a:xfrm>
          <a:prstGeom prst="rect">
            <a:avLst/>
          </a:prstGeom>
          <a:noFill/>
          <a:ln w="9360">
            <a:noFill/>
          </a:ln>
        </p:spPr>
        <p:txBody>
          <a:bodyPr lIns="92880" rIns="92880" tIns="46440" bIns="46440" anchor="b">
            <a:noAutofit/>
          </a:bodyPr>
          <a:p>
            <a:pPr algn="r">
              <a:lnSpc>
                <a:spcPct val="100000"/>
              </a:lnSpc>
            </a:pPr>
            <a:fld id="{31A495AC-E2C4-46FA-AB8E-723705E9C026}" type="slidenum">
              <a:rPr b="0" lang="en-US" sz="1200" spc="-1" strike="noStrike">
                <a:solidFill>
                  <a:srgbClr val="000000"/>
                </a:solidFill>
                <a:latin typeface="Arial"/>
                <a:ea typeface="ＭＳ Ｐゴシック"/>
              </a:rPr>
              <a:t>4</a:t>
            </a:fld>
            <a:endParaRPr b="0" lang="en-IN"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8" name="PlaceHolder 1"/>
          <p:cNvSpPr>
            <a:spLocks noGrp="1"/>
          </p:cNvSpPr>
          <p:nvPr>
            <p:ph type="sldImg"/>
          </p:nvPr>
        </p:nvSpPr>
        <p:spPr>
          <a:xfrm>
            <a:off x="1177920" y="695160"/>
            <a:ext cx="4641480" cy="3481200"/>
          </a:xfrm>
          <a:prstGeom prst="rect">
            <a:avLst/>
          </a:prstGeom>
        </p:spPr>
      </p:sp>
      <p:sp>
        <p:nvSpPr>
          <p:cNvPr id="949" name="PlaceHolder 2"/>
          <p:cNvSpPr>
            <a:spLocks noGrp="1"/>
          </p:cNvSpPr>
          <p:nvPr>
            <p:ph type="body"/>
          </p:nvPr>
        </p:nvSpPr>
        <p:spPr>
          <a:xfrm>
            <a:off x="933120" y="4409640"/>
            <a:ext cx="5131440" cy="4177440"/>
          </a:xfrm>
          <a:prstGeom prst="rect">
            <a:avLst/>
          </a:prstGeom>
        </p:spPr>
        <p:txBody>
          <a:bodyPr lIns="92880" rIns="92880" tIns="46440" bIns="46440">
            <a:normAutofit/>
          </a:bodyPr>
          <a:p>
            <a:endParaRPr b="0" lang="en-IN" sz="2000" spc="-1" strike="noStrike">
              <a:latin typeface="Arial"/>
            </a:endParaRPr>
          </a:p>
        </p:txBody>
      </p:sp>
      <p:sp>
        <p:nvSpPr>
          <p:cNvPr id="950" name="TextShape 3"/>
          <p:cNvSpPr txBox="1"/>
          <p:nvPr/>
        </p:nvSpPr>
        <p:spPr>
          <a:xfrm>
            <a:off x="3965400" y="8819640"/>
            <a:ext cx="3031920" cy="463680"/>
          </a:xfrm>
          <a:prstGeom prst="rect">
            <a:avLst/>
          </a:prstGeom>
          <a:noFill/>
          <a:ln w="9360">
            <a:noFill/>
          </a:ln>
        </p:spPr>
        <p:txBody>
          <a:bodyPr lIns="92880" rIns="92880" tIns="46440" bIns="46440" anchor="b">
            <a:noAutofit/>
          </a:bodyPr>
          <a:p>
            <a:pPr algn="r">
              <a:lnSpc>
                <a:spcPct val="100000"/>
              </a:lnSpc>
            </a:pPr>
            <a:fld id="{439B9365-656A-46A4-9358-BA0C2E5CF184}" type="slidenum">
              <a:rPr b="0" lang="en-US" sz="1200" spc="-1" strike="noStrike">
                <a:solidFill>
                  <a:srgbClr val="000000"/>
                </a:solidFill>
                <a:latin typeface="Arial"/>
                <a:ea typeface="ＭＳ Ｐゴシック"/>
              </a:rPr>
              <a:t>5</a:t>
            </a:fld>
            <a:endParaRPr b="0" lang="en-IN"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1" name="PlaceHolder 1"/>
          <p:cNvSpPr>
            <a:spLocks noGrp="1"/>
          </p:cNvSpPr>
          <p:nvPr>
            <p:ph type="sldImg"/>
          </p:nvPr>
        </p:nvSpPr>
        <p:spPr>
          <a:xfrm>
            <a:off x="1177920" y="695160"/>
            <a:ext cx="4641480" cy="3481200"/>
          </a:xfrm>
          <a:prstGeom prst="rect">
            <a:avLst/>
          </a:prstGeom>
        </p:spPr>
      </p:sp>
      <p:sp>
        <p:nvSpPr>
          <p:cNvPr id="952" name="PlaceHolder 2"/>
          <p:cNvSpPr>
            <a:spLocks noGrp="1"/>
          </p:cNvSpPr>
          <p:nvPr>
            <p:ph type="body"/>
          </p:nvPr>
        </p:nvSpPr>
        <p:spPr>
          <a:xfrm>
            <a:off x="933120" y="4409640"/>
            <a:ext cx="5131440" cy="4177440"/>
          </a:xfrm>
          <a:prstGeom prst="rect">
            <a:avLst/>
          </a:prstGeom>
        </p:spPr>
        <p:txBody>
          <a:bodyPr lIns="92880" rIns="92880" tIns="46440" bIns="46440">
            <a:normAutofit/>
          </a:bodyPr>
          <a:p>
            <a:pPr marL="216000" indent="-216000">
              <a:lnSpc>
                <a:spcPct val="100000"/>
              </a:lnSpc>
            </a:pPr>
            <a:r>
              <a:rPr b="0" lang="en-US" sz="2000" spc="-1" strike="noStrike">
                <a:latin typeface="Arial"/>
              </a:rPr>
              <a:t>Approved by IDC for use. </a:t>
            </a:r>
            <a:endParaRPr b="0" lang="en-IN" sz="2000" spc="-1" strike="noStrike">
              <a:latin typeface="Arial"/>
            </a:endParaRPr>
          </a:p>
        </p:txBody>
      </p:sp>
      <p:sp>
        <p:nvSpPr>
          <p:cNvPr id="953" name="TextShape 3"/>
          <p:cNvSpPr txBox="1"/>
          <p:nvPr/>
        </p:nvSpPr>
        <p:spPr>
          <a:xfrm>
            <a:off x="3965400" y="8819640"/>
            <a:ext cx="3031920" cy="463680"/>
          </a:xfrm>
          <a:prstGeom prst="rect">
            <a:avLst/>
          </a:prstGeom>
          <a:noFill/>
          <a:ln w="9360">
            <a:noFill/>
          </a:ln>
        </p:spPr>
        <p:txBody>
          <a:bodyPr lIns="92880" rIns="92880" tIns="46440" bIns="46440" anchor="b">
            <a:noAutofit/>
          </a:bodyPr>
          <a:p>
            <a:pPr algn="r">
              <a:lnSpc>
                <a:spcPct val="100000"/>
              </a:lnSpc>
            </a:pPr>
            <a:fld id="{2002E3E5-FC39-4B4A-8131-11341FFDAAE1}" type="slidenum">
              <a:rPr b="0" lang="en-US" sz="1200" spc="-1" strike="noStrike">
                <a:solidFill>
                  <a:srgbClr val="000000"/>
                </a:solidFill>
                <a:latin typeface="Arial"/>
                <a:ea typeface="ＭＳ Ｐゴシック"/>
              </a:rPr>
              <a:t>7</a:t>
            </a:fld>
            <a:endParaRPr b="0" lang="en-IN"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4" name="TextShape 1"/>
          <p:cNvSpPr txBox="1"/>
          <p:nvPr/>
        </p:nvSpPr>
        <p:spPr>
          <a:xfrm>
            <a:off x="3965400" y="8819640"/>
            <a:ext cx="3031920" cy="463680"/>
          </a:xfrm>
          <a:prstGeom prst="rect">
            <a:avLst/>
          </a:prstGeom>
          <a:noFill/>
          <a:ln w="9360">
            <a:noFill/>
          </a:ln>
        </p:spPr>
        <p:txBody>
          <a:bodyPr lIns="92880" rIns="92880" tIns="46440" bIns="46440" anchor="b">
            <a:noAutofit/>
          </a:bodyPr>
          <a:p>
            <a:pPr algn="r">
              <a:lnSpc>
                <a:spcPct val="100000"/>
              </a:lnSpc>
            </a:pPr>
            <a:fld id="{2FA82789-2A72-4E80-9CE6-442F27F3413F}" type="slidenum">
              <a:rPr b="0" lang="en-US" sz="1200" spc="-1" strike="noStrike">
                <a:solidFill>
                  <a:srgbClr val="000000"/>
                </a:solidFill>
                <a:latin typeface="Arial"/>
              </a:rPr>
              <a:t>7</a:t>
            </a:fld>
            <a:endParaRPr b="0" lang="en-IN" sz="1200" spc="-1" strike="noStrike">
              <a:latin typeface="Times New Roman"/>
            </a:endParaRPr>
          </a:p>
        </p:txBody>
      </p:sp>
      <p:sp>
        <p:nvSpPr>
          <p:cNvPr id="955" name="PlaceHolder 2"/>
          <p:cNvSpPr>
            <a:spLocks noGrp="1"/>
          </p:cNvSpPr>
          <p:nvPr>
            <p:ph type="sldImg"/>
          </p:nvPr>
        </p:nvSpPr>
        <p:spPr>
          <a:xfrm>
            <a:off x="1177920" y="695160"/>
            <a:ext cx="4641480" cy="3481200"/>
          </a:xfrm>
          <a:prstGeom prst="rect">
            <a:avLst/>
          </a:prstGeom>
        </p:spPr>
      </p:sp>
      <p:sp>
        <p:nvSpPr>
          <p:cNvPr id="956" name="PlaceHolder 3"/>
          <p:cNvSpPr>
            <a:spLocks noGrp="1"/>
          </p:cNvSpPr>
          <p:nvPr>
            <p:ph type="body"/>
          </p:nvPr>
        </p:nvSpPr>
        <p:spPr>
          <a:xfrm>
            <a:off x="933120" y="4409640"/>
            <a:ext cx="5131440" cy="4177440"/>
          </a:xfrm>
          <a:prstGeom prst="rect">
            <a:avLst/>
          </a:prstGeom>
        </p:spPr>
        <p:txBody>
          <a:bodyPr lIns="92880" rIns="92880" tIns="46440" bIns="46440">
            <a:noAutofit/>
          </a:bodyPr>
          <a:p>
            <a:endParaRPr b="0" lang="en-IN"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 name="TextShape 1"/>
          <p:cNvSpPr txBox="1"/>
          <p:nvPr/>
        </p:nvSpPr>
        <p:spPr>
          <a:xfrm>
            <a:off x="3965400" y="8819640"/>
            <a:ext cx="3031920" cy="463680"/>
          </a:xfrm>
          <a:prstGeom prst="rect">
            <a:avLst/>
          </a:prstGeom>
          <a:noFill/>
          <a:ln w="9360">
            <a:noFill/>
          </a:ln>
        </p:spPr>
        <p:txBody>
          <a:bodyPr lIns="92880" rIns="92880" tIns="46440" bIns="46440" anchor="b">
            <a:noAutofit/>
          </a:bodyPr>
          <a:p>
            <a:pPr algn="r">
              <a:lnSpc>
                <a:spcPct val="100000"/>
              </a:lnSpc>
            </a:pPr>
            <a:fld id="{8E7963D3-EAD0-4FAC-9B52-F28B37E43508}" type="slidenum">
              <a:rPr b="0" lang="en-US" sz="1200" spc="-1" strike="noStrike">
                <a:solidFill>
                  <a:srgbClr val="000000"/>
                </a:solidFill>
                <a:latin typeface="Arial"/>
              </a:rPr>
              <a:t>7</a:t>
            </a:fld>
            <a:endParaRPr b="0" lang="en-IN" sz="1200" spc="-1" strike="noStrike">
              <a:latin typeface="Times New Roman"/>
            </a:endParaRPr>
          </a:p>
        </p:txBody>
      </p:sp>
      <p:sp>
        <p:nvSpPr>
          <p:cNvPr id="958" name="PlaceHolder 2"/>
          <p:cNvSpPr>
            <a:spLocks noGrp="1"/>
          </p:cNvSpPr>
          <p:nvPr>
            <p:ph type="sldImg"/>
          </p:nvPr>
        </p:nvSpPr>
        <p:spPr>
          <a:xfrm>
            <a:off x="1177920" y="695160"/>
            <a:ext cx="4641480" cy="3481200"/>
          </a:xfrm>
          <a:prstGeom prst="rect">
            <a:avLst/>
          </a:prstGeom>
        </p:spPr>
      </p:sp>
      <p:sp>
        <p:nvSpPr>
          <p:cNvPr id="959" name="PlaceHolder 3"/>
          <p:cNvSpPr>
            <a:spLocks noGrp="1"/>
          </p:cNvSpPr>
          <p:nvPr>
            <p:ph type="body"/>
          </p:nvPr>
        </p:nvSpPr>
        <p:spPr>
          <a:xfrm>
            <a:off x="933120" y="4409640"/>
            <a:ext cx="5131440" cy="4177440"/>
          </a:xfrm>
          <a:prstGeom prst="rect">
            <a:avLst/>
          </a:prstGeom>
        </p:spPr>
        <p:txBody>
          <a:bodyPr lIns="92880" rIns="92880" tIns="46440" bIns="46440">
            <a:noAutofit/>
          </a:bodyPr>
          <a:p>
            <a:endParaRPr b="0" lang="en-IN"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27" name="PlaceHolder 2"/>
          <p:cNvSpPr>
            <a:spLocks noGrp="1"/>
          </p:cNvSpPr>
          <p:nvPr>
            <p:ph type="body"/>
          </p:nvPr>
        </p:nvSpPr>
        <p:spPr>
          <a:xfrm>
            <a:off x="727560" y="2210400"/>
            <a:ext cx="759204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8" name="PlaceHolder 3"/>
          <p:cNvSpPr>
            <a:spLocks noGrp="1"/>
          </p:cNvSpPr>
          <p:nvPr>
            <p:ph type="body"/>
          </p:nvPr>
        </p:nvSpPr>
        <p:spPr>
          <a:xfrm>
            <a:off x="727560" y="4168440"/>
            <a:ext cx="759204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30" name="PlaceHolder 2"/>
          <p:cNvSpPr>
            <a:spLocks noGrp="1"/>
          </p:cNvSpPr>
          <p:nvPr>
            <p:ph type="body"/>
          </p:nvPr>
        </p:nvSpPr>
        <p:spPr>
          <a:xfrm>
            <a:off x="72756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31" name="PlaceHolder 3"/>
          <p:cNvSpPr>
            <a:spLocks noGrp="1"/>
          </p:cNvSpPr>
          <p:nvPr>
            <p:ph type="body"/>
          </p:nvPr>
        </p:nvSpPr>
        <p:spPr>
          <a:xfrm>
            <a:off x="461808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32" name="PlaceHolder 4"/>
          <p:cNvSpPr>
            <a:spLocks noGrp="1"/>
          </p:cNvSpPr>
          <p:nvPr>
            <p:ph type="body"/>
          </p:nvPr>
        </p:nvSpPr>
        <p:spPr>
          <a:xfrm>
            <a:off x="72756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33" name="PlaceHolder 5"/>
          <p:cNvSpPr>
            <a:spLocks noGrp="1"/>
          </p:cNvSpPr>
          <p:nvPr>
            <p:ph type="body"/>
          </p:nvPr>
        </p:nvSpPr>
        <p:spPr>
          <a:xfrm>
            <a:off x="461808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35" name="PlaceHolder 2"/>
          <p:cNvSpPr>
            <a:spLocks noGrp="1"/>
          </p:cNvSpPr>
          <p:nvPr>
            <p:ph type="body"/>
          </p:nvPr>
        </p:nvSpPr>
        <p:spPr>
          <a:xfrm>
            <a:off x="727560" y="221040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36" name="PlaceHolder 3"/>
          <p:cNvSpPr>
            <a:spLocks noGrp="1"/>
          </p:cNvSpPr>
          <p:nvPr>
            <p:ph type="body"/>
          </p:nvPr>
        </p:nvSpPr>
        <p:spPr>
          <a:xfrm>
            <a:off x="3294720" y="221040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37" name="PlaceHolder 4"/>
          <p:cNvSpPr>
            <a:spLocks noGrp="1"/>
          </p:cNvSpPr>
          <p:nvPr>
            <p:ph type="body"/>
          </p:nvPr>
        </p:nvSpPr>
        <p:spPr>
          <a:xfrm>
            <a:off x="5861520" y="221040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38" name="PlaceHolder 5"/>
          <p:cNvSpPr>
            <a:spLocks noGrp="1"/>
          </p:cNvSpPr>
          <p:nvPr>
            <p:ph type="body"/>
          </p:nvPr>
        </p:nvSpPr>
        <p:spPr>
          <a:xfrm>
            <a:off x="727560" y="416844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39" name="PlaceHolder 6"/>
          <p:cNvSpPr>
            <a:spLocks noGrp="1"/>
          </p:cNvSpPr>
          <p:nvPr>
            <p:ph type="body"/>
          </p:nvPr>
        </p:nvSpPr>
        <p:spPr>
          <a:xfrm>
            <a:off x="3294720" y="416844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40" name="PlaceHolder 7"/>
          <p:cNvSpPr>
            <a:spLocks noGrp="1"/>
          </p:cNvSpPr>
          <p:nvPr>
            <p:ph type="body"/>
          </p:nvPr>
        </p:nvSpPr>
        <p:spPr>
          <a:xfrm>
            <a:off x="5861520" y="416844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47" name="PlaceHolder 2"/>
          <p:cNvSpPr>
            <a:spLocks noGrp="1"/>
          </p:cNvSpPr>
          <p:nvPr>
            <p:ph type="subTitle"/>
          </p:nvPr>
        </p:nvSpPr>
        <p:spPr>
          <a:xfrm>
            <a:off x="727560" y="2210400"/>
            <a:ext cx="7592040" cy="3747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49" name="PlaceHolder 2"/>
          <p:cNvSpPr>
            <a:spLocks noGrp="1"/>
          </p:cNvSpPr>
          <p:nvPr>
            <p:ph type="body"/>
          </p:nvPr>
        </p:nvSpPr>
        <p:spPr>
          <a:xfrm>
            <a:off x="727560" y="2210400"/>
            <a:ext cx="7592040" cy="37479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51" name="PlaceHolder 2"/>
          <p:cNvSpPr>
            <a:spLocks noGrp="1"/>
          </p:cNvSpPr>
          <p:nvPr>
            <p:ph type="body"/>
          </p:nvPr>
        </p:nvSpPr>
        <p:spPr>
          <a:xfrm>
            <a:off x="72756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
        <p:nvSpPr>
          <p:cNvPr id="52" name="PlaceHolder 3"/>
          <p:cNvSpPr>
            <a:spLocks noGrp="1"/>
          </p:cNvSpPr>
          <p:nvPr>
            <p:ph type="body"/>
          </p:nvPr>
        </p:nvSpPr>
        <p:spPr>
          <a:xfrm>
            <a:off x="461808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749880" y="784080"/>
            <a:ext cx="7722360" cy="5004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56" name="PlaceHolder 2"/>
          <p:cNvSpPr>
            <a:spLocks noGrp="1"/>
          </p:cNvSpPr>
          <p:nvPr>
            <p:ph type="body"/>
          </p:nvPr>
        </p:nvSpPr>
        <p:spPr>
          <a:xfrm>
            <a:off x="72756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57" name="PlaceHolder 3"/>
          <p:cNvSpPr>
            <a:spLocks noGrp="1"/>
          </p:cNvSpPr>
          <p:nvPr>
            <p:ph type="body"/>
          </p:nvPr>
        </p:nvSpPr>
        <p:spPr>
          <a:xfrm>
            <a:off x="461808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
        <p:nvSpPr>
          <p:cNvPr id="58" name="PlaceHolder 4"/>
          <p:cNvSpPr>
            <a:spLocks noGrp="1"/>
          </p:cNvSpPr>
          <p:nvPr>
            <p:ph type="body"/>
          </p:nvPr>
        </p:nvSpPr>
        <p:spPr>
          <a:xfrm>
            <a:off x="72756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6" name="PlaceHolder 2"/>
          <p:cNvSpPr>
            <a:spLocks noGrp="1"/>
          </p:cNvSpPr>
          <p:nvPr>
            <p:ph type="subTitle"/>
          </p:nvPr>
        </p:nvSpPr>
        <p:spPr>
          <a:xfrm>
            <a:off x="727560" y="2210400"/>
            <a:ext cx="7592040" cy="3747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60" name="PlaceHolder 2"/>
          <p:cNvSpPr>
            <a:spLocks noGrp="1"/>
          </p:cNvSpPr>
          <p:nvPr>
            <p:ph type="body"/>
          </p:nvPr>
        </p:nvSpPr>
        <p:spPr>
          <a:xfrm>
            <a:off x="72756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
        <p:nvSpPr>
          <p:cNvPr id="61" name="PlaceHolder 3"/>
          <p:cNvSpPr>
            <a:spLocks noGrp="1"/>
          </p:cNvSpPr>
          <p:nvPr>
            <p:ph type="body"/>
          </p:nvPr>
        </p:nvSpPr>
        <p:spPr>
          <a:xfrm>
            <a:off x="461808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62" name="PlaceHolder 4"/>
          <p:cNvSpPr>
            <a:spLocks noGrp="1"/>
          </p:cNvSpPr>
          <p:nvPr>
            <p:ph type="body"/>
          </p:nvPr>
        </p:nvSpPr>
        <p:spPr>
          <a:xfrm>
            <a:off x="461808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64" name="PlaceHolder 2"/>
          <p:cNvSpPr>
            <a:spLocks noGrp="1"/>
          </p:cNvSpPr>
          <p:nvPr>
            <p:ph type="body"/>
          </p:nvPr>
        </p:nvSpPr>
        <p:spPr>
          <a:xfrm>
            <a:off x="72756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65" name="PlaceHolder 3"/>
          <p:cNvSpPr>
            <a:spLocks noGrp="1"/>
          </p:cNvSpPr>
          <p:nvPr>
            <p:ph type="body"/>
          </p:nvPr>
        </p:nvSpPr>
        <p:spPr>
          <a:xfrm>
            <a:off x="461808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66" name="PlaceHolder 4"/>
          <p:cNvSpPr>
            <a:spLocks noGrp="1"/>
          </p:cNvSpPr>
          <p:nvPr>
            <p:ph type="body"/>
          </p:nvPr>
        </p:nvSpPr>
        <p:spPr>
          <a:xfrm>
            <a:off x="727560" y="4168440"/>
            <a:ext cx="759204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68" name="PlaceHolder 2"/>
          <p:cNvSpPr>
            <a:spLocks noGrp="1"/>
          </p:cNvSpPr>
          <p:nvPr>
            <p:ph type="body"/>
          </p:nvPr>
        </p:nvSpPr>
        <p:spPr>
          <a:xfrm>
            <a:off x="727560" y="2210400"/>
            <a:ext cx="759204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69" name="PlaceHolder 3"/>
          <p:cNvSpPr>
            <a:spLocks noGrp="1"/>
          </p:cNvSpPr>
          <p:nvPr>
            <p:ph type="body"/>
          </p:nvPr>
        </p:nvSpPr>
        <p:spPr>
          <a:xfrm>
            <a:off x="727560" y="4168440"/>
            <a:ext cx="759204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71" name="PlaceHolder 2"/>
          <p:cNvSpPr>
            <a:spLocks noGrp="1"/>
          </p:cNvSpPr>
          <p:nvPr>
            <p:ph type="body"/>
          </p:nvPr>
        </p:nvSpPr>
        <p:spPr>
          <a:xfrm>
            <a:off x="72756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72" name="PlaceHolder 3"/>
          <p:cNvSpPr>
            <a:spLocks noGrp="1"/>
          </p:cNvSpPr>
          <p:nvPr>
            <p:ph type="body"/>
          </p:nvPr>
        </p:nvSpPr>
        <p:spPr>
          <a:xfrm>
            <a:off x="461808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73" name="PlaceHolder 4"/>
          <p:cNvSpPr>
            <a:spLocks noGrp="1"/>
          </p:cNvSpPr>
          <p:nvPr>
            <p:ph type="body"/>
          </p:nvPr>
        </p:nvSpPr>
        <p:spPr>
          <a:xfrm>
            <a:off x="72756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74" name="PlaceHolder 5"/>
          <p:cNvSpPr>
            <a:spLocks noGrp="1"/>
          </p:cNvSpPr>
          <p:nvPr>
            <p:ph type="body"/>
          </p:nvPr>
        </p:nvSpPr>
        <p:spPr>
          <a:xfrm>
            <a:off x="461808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76" name="PlaceHolder 2"/>
          <p:cNvSpPr>
            <a:spLocks noGrp="1"/>
          </p:cNvSpPr>
          <p:nvPr>
            <p:ph type="body"/>
          </p:nvPr>
        </p:nvSpPr>
        <p:spPr>
          <a:xfrm>
            <a:off x="727560" y="221040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77" name="PlaceHolder 3"/>
          <p:cNvSpPr>
            <a:spLocks noGrp="1"/>
          </p:cNvSpPr>
          <p:nvPr>
            <p:ph type="body"/>
          </p:nvPr>
        </p:nvSpPr>
        <p:spPr>
          <a:xfrm>
            <a:off x="3294720" y="221040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78" name="PlaceHolder 4"/>
          <p:cNvSpPr>
            <a:spLocks noGrp="1"/>
          </p:cNvSpPr>
          <p:nvPr>
            <p:ph type="body"/>
          </p:nvPr>
        </p:nvSpPr>
        <p:spPr>
          <a:xfrm>
            <a:off x="5861520" y="221040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79" name="PlaceHolder 5"/>
          <p:cNvSpPr>
            <a:spLocks noGrp="1"/>
          </p:cNvSpPr>
          <p:nvPr>
            <p:ph type="body"/>
          </p:nvPr>
        </p:nvSpPr>
        <p:spPr>
          <a:xfrm>
            <a:off x="727560" y="416844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80" name="PlaceHolder 6"/>
          <p:cNvSpPr>
            <a:spLocks noGrp="1"/>
          </p:cNvSpPr>
          <p:nvPr>
            <p:ph type="body"/>
          </p:nvPr>
        </p:nvSpPr>
        <p:spPr>
          <a:xfrm>
            <a:off x="3294720" y="416844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81" name="PlaceHolder 7"/>
          <p:cNvSpPr>
            <a:spLocks noGrp="1"/>
          </p:cNvSpPr>
          <p:nvPr>
            <p:ph type="body"/>
          </p:nvPr>
        </p:nvSpPr>
        <p:spPr>
          <a:xfrm>
            <a:off x="5861520" y="416844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89" name="PlaceHolder 2"/>
          <p:cNvSpPr>
            <a:spLocks noGrp="1"/>
          </p:cNvSpPr>
          <p:nvPr>
            <p:ph type="subTitle"/>
          </p:nvPr>
        </p:nvSpPr>
        <p:spPr>
          <a:xfrm>
            <a:off x="727560" y="2210400"/>
            <a:ext cx="7592040" cy="3747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91" name="PlaceHolder 2"/>
          <p:cNvSpPr>
            <a:spLocks noGrp="1"/>
          </p:cNvSpPr>
          <p:nvPr>
            <p:ph type="body"/>
          </p:nvPr>
        </p:nvSpPr>
        <p:spPr>
          <a:xfrm>
            <a:off x="727560" y="2210400"/>
            <a:ext cx="7592040" cy="37479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93" name="PlaceHolder 2"/>
          <p:cNvSpPr>
            <a:spLocks noGrp="1"/>
          </p:cNvSpPr>
          <p:nvPr>
            <p:ph type="body"/>
          </p:nvPr>
        </p:nvSpPr>
        <p:spPr>
          <a:xfrm>
            <a:off x="72756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
        <p:nvSpPr>
          <p:cNvPr id="94" name="PlaceHolder 3"/>
          <p:cNvSpPr>
            <a:spLocks noGrp="1"/>
          </p:cNvSpPr>
          <p:nvPr>
            <p:ph type="body"/>
          </p:nvPr>
        </p:nvSpPr>
        <p:spPr>
          <a:xfrm>
            <a:off x="461808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8" name="PlaceHolder 2"/>
          <p:cNvSpPr>
            <a:spLocks noGrp="1"/>
          </p:cNvSpPr>
          <p:nvPr>
            <p:ph type="body"/>
          </p:nvPr>
        </p:nvSpPr>
        <p:spPr>
          <a:xfrm>
            <a:off x="727560" y="2210400"/>
            <a:ext cx="7592040" cy="37479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749880" y="784080"/>
            <a:ext cx="7722360" cy="5004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98" name="PlaceHolder 2"/>
          <p:cNvSpPr>
            <a:spLocks noGrp="1"/>
          </p:cNvSpPr>
          <p:nvPr>
            <p:ph type="body"/>
          </p:nvPr>
        </p:nvSpPr>
        <p:spPr>
          <a:xfrm>
            <a:off x="72756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99" name="PlaceHolder 3"/>
          <p:cNvSpPr>
            <a:spLocks noGrp="1"/>
          </p:cNvSpPr>
          <p:nvPr>
            <p:ph type="body"/>
          </p:nvPr>
        </p:nvSpPr>
        <p:spPr>
          <a:xfrm>
            <a:off x="461808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
        <p:nvSpPr>
          <p:cNvPr id="100" name="PlaceHolder 4"/>
          <p:cNvSpPr>
            <a:spLocks noGrp="1"/>
          </p:cNvSpPr>
          <p:nvPr>
            <p:ph type="body"/>
          </p:nvPr>
        </p:nvSpPr>
        <p:spPr>
          <a:xfrm>
            <a:off x="72756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02" name="PlaceHolder 2"/>
          <p:cNvSpPr>
            <a:spLocks noGrp="1"/>
          </p:cNvSpPr>
          <p:nvPr>
            <p:ph type="body"/>
          </p:nvPr>
        </p:nvSpPr>
        <p:spPr>
          <a:xfrm>
            <a:off x="72756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
        <p:nvSpPr>
          <p:cNvPr id="103" name="PlaceHolder 3"/>
          <p:cNvSpPr>
            <a:spLocks noGrp="1"/>
          </p:cNvSpPr>
          <p:nvPr>
            <p:ph type="body"/>
          </p:nvPr>
        </p:nvSpPr>
        <p:spPr>
          <a:xfrm>
            <a:off x="461808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04" name="PlaceHolder 4"/>
          <p:cNvSpPr>
            <a:spLocks noGrp="1"/>
          </p:cNvSpPr>
          <p:nvPr>
            <p:ph type="body"/>
          </p:nvPr>
        </p:nvSpPr>
        <p:spPr>
          <a:xfrm>
            <a:off x="461808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06" name="PlaceHolder 2"/>
          <p:cNvSpPr>
            <a:spLocks noGrp="1"/>
          </p:cNvSpPr>
          <p:nvPr>
            <p:ph type="body"/>
          </p:nvPr>
        </p:nvSpPr>
        <p:spPr>
          <a:xfrm>
            <a:off x="72756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07" name="PlaceHolder 3"/>
          <p:cNvSpPr>
            <a:spLocks noGrp="1"/>
          </p:cNvSpPr>
          <p:nvPr>
            <p:ph type="body"/>
          </p:nvPr>
        </p:nvSpPr>
        <p:spPr>
          <a:xfrm>
            <a:off x="461808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08" name="PlaceHolder 4"/>
          <p:cNvSpPr>
            <a:spLocks noGrp="1"/>
          </p:cNvSpPr>
          <p:nvPr>
            <p:ph type="body"/>
          </p:nvPr>
        </p:nvSpPr>
        <p:spPr>
          <a:xfrm>
            <a:off x="727560" y="4168440"/>
            <a:ext cx="759204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10" name="PlaceHolder 2"/>
          <p:cNvSpPr>
            <a:spLocks noGrp="1"/>
          </p:cNvSpPr>
          <p:nvPr>
            <p:ph type="body"/>
          </p:nvPr>
        </p:nvSpPr>
        <p:spPr>
          <a:xfrm>
            <a:off x="727560" y="2210400"/>
            <a:ext cx="759204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11" name="PlaceHolder 3"/>
          <p:cNvSpPr>
            <a:spLocks noGrp="1"/>
          </p:cNvSpPr>
          <p:nvPr>
            <p:ph type="body"/>
          </p:nvPr>
        </p:nvSpPr>
        <p:spPr>
          <a:xfrm>
            <a:off x="727560" y="4168440"/>
            <a:ext cx="759204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13" name="PlaceHolder 2"/>
          <p:cNvSpPr>
            <a:spLocks noGrp="1"/>
          </p:cNvSpPr>
          <p:nvPr>
            <p:ph type="body"/>
          </p:nvPr>
        </p:nvSpPr>
        <p:spPr>
          <a:xfrm>
            <a:off x="72756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14" name="PlaceHolder 3"/>
          <p:cNvSpPr>
            <a:spLocks noGrp="1"/>
          </p:cNvSpPr>
          <p:nvPr>
            <p:ph type="body"/>
          </p:nvPr>
        </p:nvSpPr>
        <p:spPr>
          <a:xfrm>
            <a:off x="461808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15" name="PlaceHolder 4"/>
          <p:cNvSpPr>
            <a:spLocks noGrp="1"/>
          </p:cNvSpPr>
          <p:nvPr>
            <p:ph type="body"/>
          </p:nvPr>
        </p:nvSpPr>
        <p:spPr>
          <a:xfrm>
            <a:off x="72756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16" name="PlaceHolder 5"/>
          <p:cNvSpPr>
            <a:spLocks noGrp="1"/>
          </p:cNvSpPr>
          <p:nvPr>
            <p:ph type="body"/>
          </p:nvPr>
        </p:nvSpPr>
        <p:spPr>
          <a:xfrm>
            <a:off x="461808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18" name="PlaceHolder 2"/>
          <p:cNvSpPr>
            <a:spLocks noGrp="1"/>
          </p:cNvSpPr>
          <p:nvPr>
            <p:ph type="body"/>
          </p:nvPr>
        </p:nvSpPr>
        <p:spPr>
          <a:xfrm>
            <a:off x="727560" y="221040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19" name="PlaceHolder 3"/>
          <p:cNvSpPr>
            <a:spLocks noGrp="1"/>
          </p:cNvSpPr>
          <p:nvPr>
            <p:ph type="body"/>
          </p:nvPr>
        </p:nvSpPr>
        <p:spPr>
          <a:xfrm>
            <a:off x="3294720" y="221040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20" name="PlaceHolder 4"/>
          <p:cNvSpPr>
            <a:spLocks noGrp="1"/>
          </p:cNvSpPr>
          <p:nvPr>
            <p:ph type="body"/>
          </p:nvPr>
        </p:nvSpPr>
        <p:spPr>
          <a:xfrm>
            <a:off x="5861520" y="221040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21" name="PlaceHolder 5"/>
          <p:cNvSpPr>
            <a:spLocks noGrp="1"/>
          </p:cNvSpPr>
          <p:nvPr>
            <p:ph type="body"/>
          </p:nvPr>
        </p:nvSpPr>
        <p:spPr>
          <a:xfrm>
            <a:off x="727560" y="416844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22" name="PlaceHolder 6"/>
          <p:cNvSpPr>
            <a:spLocks noGrp="1"/>
          </p:cNvSpPr>
          <p:nvPr>
            <p:ph type="body"/>
          </p:nvPr>
        </p:nvSpPr>
        <p:spPr>
          <a:xfrm>
            <a:off x="3294720" y="416844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23" name="PlaceHolder 7"/>
          <p:cNvSpPr>
            <a:spLocks noGrp="1"/>
          </p:cNvSpPr>
          <p:nvPr>
            <p:ph type="body"/>
          </p:nvPr>
        </p:nvSpPr>
        <p:spPr>
          <a:xfrm>
            <a:off x="5861520" y="416844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30" name="PlaceHolder 2"/>
          <p:cNvSpPr>
            <a:spLocks noGrp="1"/>
          </p:cNvSpPr>
          <p:nvPr>
            <p:ph type="subTitle"/>
          </p:nvPr>
        </p:nvSpPr>
        <p:spPr>
          <a:xfrm>
            <a:off x="727560" y="2210400"/>
            <a:ext cx="7592040" cy="3747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32" name="PlaceHolder 2"/>
          <p:cNvSpPr>
            <a:spLocks noGrp="1"/>
          </p:cNvSpPr>
          <p:nvPr>
            <p:ph type="body"/>
          </p:nvPr>
        </p:nvSpPr>
        <p:spPr>
          <a:xfrm>
            <a:off x="727560" y="2210400"/>
            <a:ext cx="7592040" cy="37479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0" name="PlaceHolder 2"/>
          <p:cNvSpPr>
            <a:spLocks noGrp="1"/>
          </p:cNvSpPr>
          <p:nvPr>
            <p:ph type="body"/>
          </p:nvPr>
        </p:nvSpPr>
        <p:spPr>
          <a:xfrm>
            <a:off x="72756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
        <p:nvSpPr>
          <p:cNvPr id="11" name="PlaceHolder 3"/>
          <p:cNvSpPr>
            <a:spLocks noGrp="1"/>
          </p:cNvSpPr>
          <p:nvPr>
            <p:ph type="body"/>
          </p:nvPr>
        </p:nvSpPr>
        <p:spPr>
          <a:xfrm>
            <a:off x="461808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34" name="PlaceHolder 2"/>
          <p:cNvSpPr>
            <a:spLocks noGrp="1"/>
          </p:cNvSpPr>
          <p:nvPr>
            <p:ph type="body"/>
          </p:nvPr>
        </p:nvSpPr>
        <p:spPr>
          <a:xfrm>
            <a:off x="72756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
        <p:nvSpPr>
          <p:cNvPr id="135" name="PlaceHolder 3"/>
          <p:cNvSpPr>
            <a:spLocks noGrp="1"/>
          </p:cNvSpPr>
          <p:nvPr>
            <p:ph type="body"/>
          </p:nvPr>
        </p:nvSpPr>
        <p:spPr>
          <a:xfrm>
            <a:off x="461808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749880" y="784080"/>
            <a:ext cx="7722360" cy="5004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39" name="PlaceHolder 2"/>
          <p:cNvSpPr>
            <a:spLocks noGrp="1"/>
          </p:cNvSpPr>
          <p:nvPr>
            <p:ph type="body"/>
          </p:nvPr>
        </p:nvSpPr>
        <p:spPr>
          <a:xfrm>
            <a:off x="72756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40" name="PlaceHolder 3"/>
          <p:cNvSpPr>
            <a:spLocks noGrp="1"/>
          </p:cNvSpPr>
          <p:nvPr>
            <p:ph type="body"/>
          </p:nvPr>
        </p:nvSpPr>
        <p:spPr>
          <a:xfrm>
            <a:off x="461808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
        <p:nvSpPr>
          <p:cNvPr id="141" name="PlaceHolder 4"/>
          <p:cNvSpPr>
            <a:spLocks noGrp="1"/>
          </p:cNvSpPr>
          <p:nvPr>
            <p:ph type="body"/>
          </p:nvPr>
        </p:nvSpPr>
        <p:spPr>
          <a:xfrm>
            <a:off x="72756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43" name="PlaceHolder 2"/>
          <p:cNvSpPr>
            <a:spLocks noGrp="1"/>
          </p:cNvSpPr>
          <p:nvPr>
            <p:ph type="body"/>
          </p:nvPr>
        </p:nvSpPr>
        <p:spPr>
          <a:xfrm>
            <a:off x="72756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
        <p:nvSpPr>
          <p:cNvPr id="144" name="PlaceHolder 3"/>
          <p:cNvSpPr>
            <a:spLocks noGrp="1"/>
          </p:cNvSpPr>
          <p:nvPr>
            <p:ph type="body"/>
          </p:nvPr>
        </p:nvSpPr>
        <p:spPr>
          <a:xfrm>
            <a:off x="461808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45" name="PlaceHolder 4"/>
          <p:cNvSpPr>
            <a:spLocks noGrp="1"/>
          </p:cNvSpPr>
          <p:nvPr>
            <p:ph type="body"/>
          </p:nvPr>
        </p:nvSpPr>
        <p:spPr>
          <a:xfrm>
            <a:off x="461808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47" name="PlaceHolder 2"/>
          <p:cNvSpPr>
            <a:spLocks noGrp="1"/>
          </p:cNvSpPr>
          <p:nvPr>
            <p:ph type="body"/>
          </p:nvPr>
        </p:nvSpPr>
        <p:spPr>
          <a:xfrm>
            <a:off x="72756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48" name="PlaceHolder 3"/>
          <p:cNvSpPr>
            <a:spLocks noGrp="1"/>
          </p:cNvSpPr>
          <p:nvPr>
            <p:ph type="body"/>
          </p:nvPr>
        </p:nvSpPr>
        <p:spPr>
          <a:xfrm>
            <a:off x="461808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49" name="PlaceHolder 4"/>
          <p:cNvSpPr>
            <a:spLocks noGrp="1"/>
          </p:cNvSpPr>
          <p:nvPr>
            <p:ph type="body"/>
          </p:nvPr>
        </p:nvSpPr>
        <p:spPr>
          <a:xfrm>
            <a:off x="727560" y="4168440"/>
            <a:ext cx="759204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51" name="PlaceHolder 2"/>
          <p:cNvSpPr>
            <a:spLocks noGrp="1"/>
          </p:cNvSpPr>
          <p:nvPr>
            <p:ph type="body"/>
          </p:nvPr>
        </p:nvSpPr>
        <p:spPr>
          <a:xfrm>
            <a:off x="727560" y="2210400"/>
            <a:ext cx="759204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52" name="PlaceHolder 3"/>
          <p:cNvSpPr>
            <a:spLocks noGrp="1"/>
          </p:cNvSpPr>
          <p:nvPr>
            <p:ph type="body"/>
          </p:nvPr>
        </p:nvSpPr>
        <p:spPr>
          <a:xfrm>
            <a:off x="727560" y="4168440"/>
            <a:ext cx="759204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54" name="PlaceHolder 2"/>
          <p:cNvSpPr>
            <a:spLocks noGrp="1"/>
          </p:cNvSpPr>
          <p:nvPr>
            <p:ph type="body"/>
          </p:nvPr>
        </p:nvSpPr>
        <p:spPr>
          <a:xfrm>
            <a:off x="72756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55" name="PlaceHolder 3"/>
          <p:cNvSpPr>
            <a:spLocks noGrp="1"/>
          </p:cNvSpPr>
          <p:nvPr>
            <p:ph type="body"/>
          </p:nvPr>
        </p:nvSpPr>
        <p:spPr>
          <a:xfrm>
            <a:off x="461808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56" name="PlaceHolder 4"/>
          <p:cNvSpPr>
            <a:spLocks noGrp="1"/>
          </p:cNvSpPr>
          <p:nvPr>
            <p:ph type="body"/>
          </p:nvPr>
        </p:nvSpPr>
        <p:spPr>
          <a:xfrm>
            <a:off x="72756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57" name="PlaceHolder 5"/>
          <p:cNvSpPr>
            <a:spLocks noGrp="1"/>
          </p:cNvSpPr>
          <p:nvPr>
            <p:ph type="body"/>
          </p:nvPr>
        </p:nvSpPr>
        <p:spPr>
          <a:xfrm>
            <a:off x="461808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59" name="PlaceHolder 2"/>
          <p:cNvSpPr>
            <a:spLocks noGrp="1"/>
          </p:cNvSpPr>
          <p:nvPr>
            <p:ph type="body"/>
          </p:nvPr>
        </p:nvSpPr>
        <p:spPr>
          <a:xfrm>
            <a:off x="727560" y="221040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60" name="PlaceHolder 3"/>
          <p:cNvSpPr>
            <a:spLocks noGrp="1"/>
          </p:cNvSpPr>
          <p:nvPr>
            <p:ph type="body"/>
          </p:nvPr>
        </p:nvSpPr>
        <p:spPr>
          <a:xfrm>
            <a:off x="3294720" y="221040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61" name="PlaceHolder 4"/>
          <p:cNvSpPr>
            <a:spLocks noGrp="1"/>
          </p:cNvSpPr>
          <p:nvPr>
            <p:ph type="body"/>
          </p:nvPr>
        </p:nvSpPr>
        <p:spPr>
          <a:xfrm>
            <a:off x="5861520" y="221040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62" name="PlaceHolder 5"/>
          <p:cNvSpPr>
            <a:spLocks noGrp="1"/>
          </p:cNvSpPr>
          <p:nvPr>
            <p:ph type="body"/>
          </p:nvPr>
        </p:nvSpPr>
        <p:spPr>
          <a:xfrm>
            <a:off x="727560" y="416844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63" name="PlaceHolder 6"/>
          <p:cNvSpPr>
            <a:spLocks noGrp="1"/>
          </p:cNvSpPr>
          <p:nvPr>
            <p:ph type="body"/>
          </p:nvPr>
        </p:nvSpPr>
        <p:spPr>
          <a:xfrm>
            <a:off x="3294720" y="416844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64" name="PlaceHolder 7"/>
          <p:cNvSpPr>
            <a:spLocks noGrp="1"/>
          </p:cNvSpPr>
          <p:nvPr>
            <p:ph type="body"/>
          </p:nvPr>
        </p:nvSpPr>
        <p:spPr>
          <a:xfrm>
            <a:off x="5861520" y="416844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2"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73" name="PlaceHolder 2"/>
          <p:cNvSpPr>
            <a:spLocks noGrp="1"/>
          </p:cNvSpPr>
          <p:nvPr>
            <p:ph type="subTitle"/>
          </p:nvPr>
        </p:nvSpPr>
        <p:spPr>
          <a:xfrm>
            <a:off x="727560" y="2210400"/>
            <a:ext cx="7592040" cy="3747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75" name="PlaceHolder 2"/>
          <p:cNvSpPr>
            <a:spLocks noGrp="1"/>
          </p:cNvSpPr>
          <p:nvPr>
            <p:ph type="body"/>
          </p:nvPr>
        </p:nvSpPr>
        <p:spPr>
          <a:xfrm>
            <a:off x="727560" y="2210400"/>
            <a:ext cx="7592040" cy="37479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77" name="PlaceHolder 2"/>
          <p:cNvSpPr>
            <a:spLocks noGrp="1"/>
          </p:cNvSpPr>
          <p:nvPr>
            <p:ph type="body"/>
          </p:nvPr>
        </p:nvSpPr>
        <p:spPr>
          <a:xfrm>
            <a:off x="72756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
        <p:nvSpPr>
          <p:cNvPr id="178" name="PlaceHolder 3"/>
          <p:cNvSpPr>
            <a:spLocks noGrp="1"/>
          </p:cNvSpPr>
          <p:nvPr>
            <p:ph type="body"/>
          </p:nvPr>
        </p:nvSpPr>
        <p:spPr>
          <a:xfrm>
            <a:off x="461808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9"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0" name="PlaceHolder 1"/>
          <p:cNvSpPr>
            <a:spLocks noGrp="1"/>
          </p:cNvSpPr>
          <p:nvPr>
            <p:ph type="subTitle"/>
          </p:nvPr>
        </p:nvSpPr>
        <p:spPr>
          <a:xfrm>
            <a:off x="749880" y="784080"/>
            <a:ext cx="7722360" cy="5004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82" name="PlaceHolder 2"/>
          <p:cNvSpPr>
            <a:spLocks noGrp="1"/>
          </p:cNvSpPr>
          <p:nvPr>
            <p:ph type="body"/>
          </p:nvPr>
        </p:nvSpPr>
        <p:spPr>
          <a:xfrm>
            <a:off x="72756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83" name="PlaceHolder 3"/>
          <p:cNvSpPr>
            <a:spLocks noGrp="1"/>
          </p:cNvSpPr>
          <p:nvPr>
            <p:ph type="body"/>
          </p:nvPr>
        </p:nvSpPr>
        <p:spPr>
          <a:xfrm>
            <a:off x="461808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
        <p:nvSpPr>
          <p:cNvPr id="184" name="PlaceHolder 4"/>
          <p:cNvSpPr>
            <a:spLocks noGrp="1"/>
          </p:cNvSpPr>
          <p:nvPr>
            <p:ph type="body"/>
          </p:nvPr>
        </p:nvSpPr>
        <p:spPr>
          <a:xfrm>
            <a:off x="72756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86" name="PlaceHolder 2"/>
          <p:cNvSpPr>
            <a:spLocks noGrp="1"/>
          </p:cNvSpPr>
          <p:nvPr>
            <p:ph type="body"/>
          </p:nvPr>
        </p:nvSpPr>
        <p:spPr>
          <a:xfrm>
            <a:off x="72756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
        <p:nvSpPr>
          <p:cNvPr id="187" name="PlaceHolder 3"/>
          <p:cNvSpPr>
            <a:spLocks noGrp="1"/>
          </p:cNvSpPr>
          <p:nvPr>
            <p:ph type="body"/>
          </p:nvPr>
        </p:nvSpPr>
        <p:spPr>
          <a:xfrm>
            <a:off x="461808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88" name="PlaceHolder 4"/>
          <p:cNvSpPr>
            <a:spLocks noGrp="1"/>
          </p:cNvSpPr>
          <p:nvPr>
            <p:ph type="body"/>
          </p:nvPr>
        </p:nvSpPr>
        <p:spPr>
          <a:xfrm>
            <a:off x="461808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90" name="PlaceHolder 2"/>
          <p:cNvSpPr>
            <a:spLocks noGrp="1"/>
          </p:cNvSpPr>
          <p:nvPr>
            <p:ph type="body"/>
          </p:nvPr>
        </p:nvSpPr>
        <p:spPr>
          <a:xfrm>
            <a:off x="72756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91" name="PlaceHolder 3"/>
          <p:cNvSpPr>
            <a:spLocks noGrp="1"/>
          </p:cNvSpPr>
          <p:nvPr>
            <p:ph type="body"/>
          </p:nvPr>
        </p:nvSpPr>
        <p:spPr>
          <a:xfrm>
            <a:off x="461808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92" name="PlaceHolder 4"/>
          <p:cNvSpPr>
            <a:spLocks noGrp="1"/>
          </p:cNvSpPr>
          <p:nvPr>
            <p:ph type="body"/>
          </p:nvPr>
        </p:nvSpPr>
        <p:spPr>
          <a:xfrm>
            <a:off x="727560" y="4168440"/>
            <a:ext cx="759204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94" name="PlaceHolder 2"/>
          <p:cNvSpPr>
            <a:spLocks noGrp="1"/>
          </p:cNvSpPr>
          <p:nvPr>
            <p:ph type="body"/>
          </p:nvPr>
        </p:nvSpPr>
        <p:spPr>
          <a:xfrm>
            <a:off x="727560" y="2210400"/>
            <a:ext cx="759204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95" name="PlaceHolder 3"/>
          <p:cNvSpPr>
            <a:spLocks noGrp="1"/>
          </p:cNvSpPr>
          <p:nvPr>
            <p:ph type="body"/>
          </p:nvPr>
        </p:nvSpPr>
        <p:spPr>
          <a:xfrm>
            <a:off x="727560" y="4168440"/>
            <a:ext cx="759204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97" name="PlaceHolder 2"/>
          <p:cNvSpPr>
            <a:spLocks noGrp="1"/>
          </p:cNvSpPr>
          <p:nvPr>
            <p:ph type="body"/>
          </p:nvPr>
        </p:nvSpPr>
        <p:spPr>
          <a:xfrm>
            <a:off x="72756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98" name="PlaceHolder 3"/>
          <p:cNvSpPr>
            <a:spLocks noGrp="1"/>
          </p:cNvSpPr>
          <p:nvPr>
            <p:ph type="body"/>
          </p:nvPr>
        </p:nvSpPr>
        <p:spPr>
          <a:xfrm>
            <a:off x="461808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99" name="PlaceHolder 4"/>
          <p:cNvSpPr>
            <a:spLocks noGrp="1"/>
          </p:cNvSpPr>
          <p:nvPr>
            <p:ph type="body"/>
          </p:nvPr>
        </p:nvSpPr>
        <p:spPr>
          <a:xfrm>
            <a:off x="72756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00" name="PlaceHolder 5"/>
          <p:cNvSpPr>
            <a:spLocks noGrp="1"/>
          </p:cNvSpPr>
          <p:nvPr>
            <p:ph type="body"/>
          </p:nvPr>
        </p:nvSpPr>
        <p:spPr>
          <a:xfrm>
            <a:off x="461808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749880" y="784080"/>
            <a:ext cx="7722360" cy="5004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202" name="PlaceHolder 2"/>
          <p:cNvSpPr>
            <a:spLocks noGrp="1"/>
          </p:cNvSpPr>
          <p:nvPr>
            <p:ph type="body"/>
          </p:nvPr>
        </p:nvSpPr>
        <p:spPr>
          <a:xfrm>
            <a:off x="727560" y="221040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03" name="PlaceHolder 3"/>
          <p:cNvSpPr>
            <a:spLocks noGrp="1"/>
          </p:cNvSpPr>
          <p:nvPr>
            <p:ph type="body"/>
          </p:nvPr>
        </p:nvSpPr>
        <p:spPr>
          <a:xfrm>
            <a:off x="3294720" y="221040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04" name="PlaceHolder 4"/>
          <p:cNvSpPr>
            <a:spLocks noGrp="1"/>
          </p:cNvSpPr>
          <p:nvPr>
            <p:ph type="body"/>
          </p:nvPr>
        </p:nvSpPr>
        <p:spPr>
          <a:xfrm>
            <a:off x="5861520" y="221040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05" name="PlaceHolder 5"/>
          <p:cNvSpPr>
            <a:spLocks noGrp="1"/>
          </p:cNvSpPr>
          <p:nvPr>
            <p:ph type="body"/>
          </p:nvPr>
        </p:nvSpPr>
        <p:spPr>
          <a:xfrm>
            <a:off x="727560" y="416844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06" name="PlaceHolder 6"/>
          <p:cNvSpPr>
            <a:spLocks noGrp="1"/>
          </p:cNvSpPr>
          <p:nvPr>
            <p:ph type="body"/>
          </p:nvPr>
        </p:nvSpPr>
        <p:spPr>
          <a:xfrm>
            <a:off x="3294720" y="416844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07" name="PlaceHolder 7"/>
          <p:cNvSpPr>
            <a:spLocks noGrp="1"/>
          </p:cNvSpPr>
          <p:nvPr>
            <p:ph type="body"/>
          </p:nvPr>
        </p:nvSpPr>
        <p:spPr>
          <a:xfrm>
            <a:off x="5861520" y="416844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4"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215" name="PlaceHolder 2"/>
          <p:cNvSpPr>
            <a:spLocks noGrp="1"/>
          </p:cNvSpPr>
          <p:nvPr>
            <p:ph type="subTitle"/>
          </p:nvPr>
        </p:nvSpPr>
        <p:spPr>
          <a:xfrm>
            <a:off x="727560" y="2210400"/>
            <a:ext cx="7592040" cy="3747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217" name="PlaceHolder 2"/>
          <p:cNvSpPr>
            <a:spLocks noGrp="1"/>
          </p:cNvSpPr>
          <p:nvPr>
            <p:ph type="body"/>
          </p:nvPr>
        </p:nvSpPr>
        <p:spPr>
          <a:xfrm>
            <a:off x="727560" y="2210400"/>
            <a:ext cx="7592040" cy="37479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219" name="PlaceHolder 2"/>
          <p:cNvSpPr>
            <a:spLocks noGrp="1"/>
          </p:cNvSpPr>
          <p:nvPr>
            <p:ph type="body"/>
          </p:nvPr>
        </p:nvSpPr>
        <p:spPr>
          <a:xfrm>
            <a:off x="72756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
        <p:nvSpPr>
          <p:cNvPr id="220" name="PlaceHolder 3"/>
          <p:cNvSpPr>
            <a:spLocks noGrp="1"/>
          </p:cNvSpPr>
          <p:nvPr>
            <p:ph type="body"/>
          </p:nvPr>
        </p:nvSpPr>
        <p:spPr>
          <a:xfrm>
            <a:off x="461808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1"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2" name="PlaceHolder 1"/>
          <p:cNvSpPr>
            <a:spLocks noGrp="1"/>
          </p:cNvSpPr>
          <p:nvPr>
            <p:ph type="subTitle"/>
          </p:nvPr>
        </p:nvSpPr>
        <p:spPr>
          <a:xfrm>
            <a:off x="749880" y="784080"/>
            <a:ext cx="7722360" cy="5004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224" name="PlaceHolder 2"/>
          <p:cNvSpPr>
            <a:spLocks noGrp="1"/>
          </p:cNvSpPr>
          <p:nvPr>
            <p:ph type="body"/>
          </p:nvPr>
        </p:nvSpPr>
        <p:spPr>
          <a:xfrm>
            <a:off x="72756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25" name="PlaceHolder 3"/>
          <p:cNvSpPr>
            <a:spLocks noGrp="1"/>
          </p:cNvSpPr>
          <p:nvPr>
            <p:ph type="body"/>
          </p:nvPr>
        </p:nvSpPr>
        <p:spPr>
          <a:xfrm>
            <a:off x="461808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
        <p:nvSpPr>
          <p:cNvPr id="226" name="PlaceHolder 4"/>
          <p:cNvSpPr>
            <a:spLocks noGrp="1"/>
          </p:cNvSpPr>
          <p:nvPr>
            <p:ph type="body"/>
          </p:nvPr>
        </p:nvSpPr>
        <p:spPr>
          <a:xfrm>
            <a:off x="72756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228" name="PlaceHolder 2"/>
          <p:cNvSpPr>
            <a:spLocks noGrp="1"/>
          </p:cNvSpPr>
          <p:nvPr>
            <p:ph type="body"/>
          </p:nvPr>
        </p:nvSpPr>
        <p:spPr>
          <a:xfrm>
            <a:off x="72756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
        <p:nvSpPr>
          <p:cNvPr id="229" name="PlaceHolder 3"/>
          <p:cNvSpPr>
            <a:spLocks noGrp="1"/>
          </p:cNvSpPr>
          <p:nvPr>
            <p:ph type="body"/>
          </p:nvPr>
        </p:nvSpPr>
        <p:spPr>
          <a:xfrm>
            <a:off x="461808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30" name="PlaceHolder 4"/>
          <p:cNvSpPr>
            <a:spLocks noGrp="1"/>
          </p:cNvSpPr>
          <p:nvPr>
            <p:ph type="body"/>
          </p:nvPr>
        </p:nvSpPr>
        <p:spPr>
          <a:xfrm>
            <a:off x="461808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232" name="PlaceHolder 2"/>
          <p:cNvSpPr>
            <a:spLocks noGrp="1"/>
          </p:cNvSpPr>
          <p:nvPr>
            <p:ph type="body"/>
          </p:nvPr>
        </p:nvSpPr>
        <p:spPr>
          <a:xfrm>
            <a:off x="72756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33" name="PlaceHolder 3"/>
          <p:cNvSpPr>
            <a:spLocks noGrp="1"/>
          </p:cNvSpPr>
          <p:nvPr>
            <p:ph type="body"/>
          </p:nvPr>
        </p:nvSpPr>
        <p:spPr>
          <a:xfrm>
            <a:off x="461808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34" name="PlaceHolder 4"/>
          <p:cNvSpPr>
            <a:spLocks noGrp="1"/>
          </p:cNvSpPr>
          <p:nvPr>
            <p:ph type="body"/>
          </p:nvPr>
        </p:nvSpPr>
        <p:spPr>
          <a:xfrm>
            <a:off x="727560" y="4168440"/>
            <a:ext cx="759204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5" name="PlaceHolder 2"/>
          <p:cNvSpPr>
            <a:spLocks noGrp="1"/>
          </p:cNvSpPr>
          <p:nvPr>
            <p:ph type="body"/>
          </p:nvPr>
        </p:nvSpPr>
        <p:spPr>
          <a:xfrm>
            <a:off x="72756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16" name="PlaceHolder 3"/>
          <p:cNvSpPr>
            <a:spLocks noGrp="1"/>
          </p:cNvSpPr>
          <p:nvPr>
            <p:ph type="body"/>
          </p:nvPr>
        </p:nvSpPr>
        <p:spPr>
          <a:xfrm>
            <a:off x="461808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
        <p:nvSpPr>
          <p:cNvPr id="17" name="PlaceHolder 4"/>
          <p:cNvSpPr>
            <a:spLocks noGrp="1"/>
          </p:cNvSpPr>
          <p:nvPr>
            <p:ph type="body"/>
          </p:nvPr>
        </p:nvSpPr>
        <p:spPr>
          <a:xfrm>
            <a:off x="72756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236" name="PlaceHolder 2"/>
          <p:cNvSpPr>
            <a:spLocks noGrp="1"/>
          </p:cNvSpPr>
          <p:nvPr>
            <p:ph type="body"/>
          </p:nvPr>
        </p:nvSpPr>
        <p:spPr>
          <a:xfrm>
            <a:off x="727560" y="2210400"/>
            <a:ext cx="759204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37" name="PlaceHolder 3"/>
          <p:cNvSpPr>
            <a:spLocks noGrp="1"/>
          </p:cNvSpPr>
          <p:nvPr>
            <p:ph type="body"/>
          </p:nvPr>
        </p:nvSpPr>
        <p:spPr>
          <a:xfrm>
            <a:off x="727560" y="4168440"/>
            <a:ext cx="759204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239" name="PlaceHolder 2"/>
          <p:cNvSpPr>
            <a:spLocks noGrp="1"/>
          </p:cNvSpPr>
          <p:nvPr>
            <p:ph type="body"/>
          </p:nvPr>
        </p:nvSpPr>
        <p:spPr>
          <a:xfrm>
            <a:off x="72756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40" name="PlaceHolder 3"/>
          <p:cNvSpPr>
            <a:spLocks noGrp="1"/>
          </p:cNvSpPr>
          <p:nvPr>
            <p:ph type="body"/>
          </p:nvPr>
        </p:nvSpPr>
        <p:spPr>
          <a:xfrm>
            <a:off x="461808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41" name="PlaceHolder 4"/>
          <p:cNvSpPr>
            <a:spLocks noGrp="1"/>
          </p:cNvSpPr>
          <p:nvPr>
            <p:ph type="body"/>
          </p:nvPr>
        </p:nvSpPr>
        <p:spPr>
          <a:xfrm>
            <a:off x="72756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42" name="PlaceHolder 5"/>
          <p:cNvSpPr>
            <a:spLocks noGrp="1"/>
          </p:cNvSpPr>
          <p:nvPr>
            <p:ph type="body"/>
          </p:nvPr>
        </p:nvSpPr>
        <p:spPr>
          <a:xfrm>
            <a:off x="461808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244" name="PlaceHolder 2"/>
          <p:cNvSpPr>
            <a:spLocks noGrp="1"/>
          </p:cNvSpPr>
          <p:nvPr>
            <p:ph type="body"/>
          </p:nvPr>
        </p:nvSpPr>
        <p:spPr>
          <a:xfrm>
            <a:off x="727560" y="221040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45" name="PlaceHolder 3"/>
          <p:cNvSpPr>
            <a:spLocks noGrp="1"/>
          </p:cNvSpPr>
          <p:nvPr>
            <p:ph type="body"/>
          </p:nvPr>
        </p:nvSpPr>
        <p:spPr>
          <a:xfrm>
            <a:off x="3294720" y="221040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46" name="PlaceHolder 4"/>
          <p:cNvSpPr>
            <a:spLocks noGrp="1"/>
          </p:cNvSpPr>
          <p:nvPr>
            <p:ph type="body"/>
          </p:nvPr>
        </p:nvSpPr>
        <p:spPr>
          <a:xfrm>
            <a:off x="5861520" y="221040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47" name="PlaceHolder 5"/>
          <p:cNvSpPr>
            <a:spLocks noGrp="1"/>
          </p:cNvSpPr>
          <p:nvPr>
            <p:ph type="body"/>
          </p:nvPr>
        </p:nvSpPr>
        <p:spPr>
          <a:xfrm>
            <a:off x="727560" y="416844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48" name="PlaceHolder 6"/>
          <p:cNvSpPr>
            <a:spLocks noGrp="1"/>
          </p:cNvSpPr>
          <p:nvPr>
            <p:ph type="body"/>
          </p:nvPr>
        </p:nvSpPr>
        <p:spPr>
          <a:xfrm>
            <a:off x="3294720" y="416844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49" name="PlaceHolder 7"/>
          <p:cNvSpPr>
            <a:spLocks noGrp="1"/>
          </p:cNvSpPr>
          <p:nvPr>
            <p:ph type="body"/>
          </p:nvPr>
        </p:nvSpPr>
        <p:spPr>
          <a:xfrm>
            <a:off x="5861520" y="4168440"/>
            <a:ext cx="244440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19" name="PlaceHolder 2"/>
          <p:cNvSpPr>
            <a:spLocks noGrp="1"/>
          </p:cNvSpPr>
          <p:nvPr>
            <p:ph type="body"/>
          </p:nvPr>
        </p:nvSpPr>
        <p:spPr>
          <a:xfrm>
            <a:off x="727560" y="2210400"/>
            <a:ext cx="3704760" cy="3747960"/>
          </a:xfrm>
          <a:prstGeom prst="rect">
            <a:avLst/>
          </a:prstGeom>
        </p:spPr>
        <p:txBody>
          <a:bodyPr lIns="0" rIns="0" tIns="0" bIns="0">
            <a:normAutofit/>
          </a:bodyPr>
          <a:p>
            <a:endParaRPr b="1" lang="en-US" sz="2000" spc="-1" strike="noStrike">
              <a:solidFill>
                <a:srgbClr val="333333"/>
              </a:solidFill>
              <a:latin typeface="Arial"/>
            </a:endParaRPr>
          </a:p>
        </p:txBody>
      </p:sp>
      <p:sp>
        <p:nvSpPr>
          <p:cNvPr id="20" name="PlaceHolder 3"/>
          <p:cNvSpPr>
            <a:spLocks noGrp="1"/>
          </p:cNvSpPr>
          <p:nvPr>
            <p:ph type="body"/>
          </p:nvPr>
        </p:nvSpPr>
        <p:spPr>
          <a:xfrm>
            <a:off x="461808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1" name="PlaceHolder 4"/>
          <p:cNvSpPr>
            <a:spLocks noGrp="1"/>
          </p:cNvSpPr>
          <p:nvPr>
            <p:ph type="body"/>
          </p:nvPr>
        </p:nvSpPr>
        <p:spPr>
          <a:xfrm>
            <a:off x="4618080" y="416844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749880" y="784080"/>
            <a:ext cx="7722360" cy="1079280"/>
          </a:xfrm>
          <a:prstGeom prst="rect">
            <a:avLst/>
          </a:prstGeom>
        </p:spPr>
        <p:txBody>
          <a:bodyPr lIns="0" rIns="0" tIns="0" bIns="0" anchor="ctr">
            <a:noAutofit/>
          </a:bodyPr>
          <a:p>
            <a:pPr algn="ctr"/>
            <a:endParaRPr b="0" lang="en-US" sz="2400" spc="-1" strike="noStrike">
              <a:solidFill>
                <a:srgbClr val="0095d3"/>
              </a:solidFill>
              <a:latin typeface="Arial"/>
            </a:endParaRPr>
          </a:p>
        </p:txBody>
      </p:sp>
      <p:sp>
        <p:nvSpPr>
          <p:cNvPr id="23" name="PlaceHolder 2"/>
          <p:cNvSpPr>
            <a:spLocks noGrp="1"/>
          </p:cNvSpPr>
          <p:nvPr>
            <p:ph type="body"/>
          </p:nvPr>
        </p:nvSpPr>
        <p:spPr>
          <a:xfrm>
            <a:off x="72756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4" name="PlaceHolder 3"/>
          <p:cNvSpPr>
            <a:spLocks noGrp="1"/>
          </p:cNvSpPr>
          <p:nvPr>
            <p:ph type="body"/>
          </p:nvPr>
        </p:nvSpPr>
        <p:spPr>
          <a:xfrm>
            <a:off x="4618080" y="2210400"/>
            <a:ext cx="3704760" cy="1787760"/>
          </a:xfrm>
          <a:prstGeom prst="rect">
            <a:avLst/>
          </a:prstGeom>
        </p:spPr>
        <p:txBody>
          <a:bodyPr lIns="0" rIns="0" tIns="0" bIns="0">
            <a:normAutofit/>
          </a:bodyPr>
          <a:p>
            <a:endParaRPr b="1" lang="en-US" sz="2000" spc="-1" strike="noStrike">
              <a:solidFill>
                <a:srgbClr val="333333"/>
              </a:solidFill>
              <a:latin typeface="Arial"/>
            </a:endParaRPr>
          </a:p>
        </p:txBody>
      </p:sp>
      <p:sp>
        <p:nvSpPr>
          <p:cNvPr id="25" name="PlaceHolder 4"/>
          <p:cNvSpPr>
            <a:spLocks noGrp="1"/>
          </p:cNvSpPr>
          <p:nvPr>
            <p:ph type="body"/>
          </p:nvPr>
        </p:nvSpPr>
        <p:spPr>
          <a:xfrm>
            <a:off x="727560" y="4168440"/>
            <a:ext cx="7592040" cy="1787760"/>
          </a:xfrm>
          <a:prstGeom prst="rect">
            <a:avLst/>
          </a:prstGeom>
        </p:spPr>
        <p:txBody>
          <a:bodyPr lIns="0" rIns="0" tIns="0" bIns="0">
            <a:normAutofit/>
          </a:bodyPr>
          <a:p>
            <a:endParaRPr b="1" lang="en-US" sz="2000" spc="-1" strike="noStrike">
              <a:solidFill>
                <a:srgbClr val="333333"/>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Line 1"/>
          <p:cNvSpPr/>
          <p:nvPr/>
        </p:nvSpPr>
        <p:spPr>
          <a:xfrm>
            <a:off x="183960" y="634680"/>
            <a:ext cx="8775720" cy="0"/>
          </a:xfrm>
          <a:prstGeom prst="line">
            <a:avLst/>
          </a:prstGeom>
          <a:ln w="52200">
            <a:solidFill>
              <a:schemeClr val="tx2"/>
            </a:solidFill>
            <a:round/>
          </a:ln>
        </p:spPr>
        <p:style>
          <a:lnRef idx="0"/>
          <a:fillRef idx="0"/>
          <a:effectRef idx="0"/>
          <a:fontRef idx="minor"/>
        </p:style>
      </p:sp>
      <p:sp>
        <p:nvSpPr>
          <p:cNvPr id="1" name="Line 2"/>
          <p:cNvSpPr/>
          <p:nvPr/>
        </p:nvSpPr>
        <p:spPr>
          <a:xfrm>
            <a:off x="183960" y="634680"/>
            <a:ext cx="8775720" cy="0"/>
          </a:xfrm>
          <a:prstGeom prst="line">
            <a:avLst/>
          </a:prstGeom>
          <a:ln w="52200">
            <a:solidFill>
              <a:srgbClr val="003d79"/>
            </a:solidFill>
            <a:round/>
          </a:ln>
        </p:spPr>
        <p:style>
          <a:lnRef idx="0"/>
          <a:fillRef idx="0"/>
          <a:effectRef idx="0"/>
          <a:fontRef idx="minor"/>
        </p:style>
      </p:sp>
      <p:sp>
        <p:nvSpPr>
          <p:cNvPr id="2" name="CustomShape 3"/>
          <p:cNvSpPr/>
          <p:nvPr/>
        </p:nvSpPr>
        <p:spPr>
          <a:xfrm>
            <a:off x="321840" y="6434640"/>
            <a:ext cx="456840" cy="228240"/>
          </a:xfrm>
          <a:prstGeom prst="rect">
            <a:avLst/>
          </a:prstGeom>
          <a:noFill/>
          <a:ln w="9360">
            <a:noFill/>
          </a:ln>
        </p:spPr>
        <p:style>
          <a:lnRef idx="0"/>
          <a:fillRef idx="0"/>
          <a:effectRef idx="0"/>
          <a:fontRef idx="minor"/>
        </p:style>
        <p:txBody>
          <a:bodyPr lIns="0" rIns="0" tIns="0" bIns="0">
            <a:noAutofit/>
          </a:bodyPr>
          <a:p>
            <a:pPr>
              <a:lnSpc>
                <a:spcPct val="100000"/>
              </a:lnSpc>
            </a:pPr>
            <a:fld id="{2BD4C740-D3E8-4C34-833F-5D2A920D2802}" type="slidenum">
              <a:rPr b="0" lang="en-US" sz="1000" spc="-1" strike="noStrike">
                <a:solidFill>
                  <a:srgbClr val="ffffff"/>
                </a:solidFill>
                <a:latin typeface="Arial"/>
                <a:ea typeface="ＭＳ Ｐゴシック"/>
              </a:rPr>
              <a:t>1</a:t>
            </a:fld>
            <a:endParaRPr b="0" lang="en-IN" sz="1000" spc="-1" strike="noStrike">
              <a:latin typeface="Arial"/>
            </a:endParaRPr>
          </a:p>
        </p:txBody>
      </p:sp>
      <p:sp>
        <p:nvSpPr>
          <p:cNvPr id="3" name="PlaceHolder 4"/>
          <p:cNvSpPr>
            <a:spLocks noGrp="1"/>
          </p:cNvSpPr>
          <p:nvPr>
            <p:ph type="title"/>
          </p:nvPr>
        </p:nvSpPr>
        <p:spPr>
          <a:xfrm>
            <a:off x="356760" y="171360"/>
            <a:ext cx="8491680" cy="333000"/>
          </a:xfrm>
          <a:prstGeom prst="rect">
            <a:avLst/>
          </a:prstGeom>
        </p:spPr>
        <p:txBody>
          <a:bodyPr lIns="0" rIns="0" tIns="0" bIns="0" anchor="ctr">
            <a:noAutofit/>
          </a:bodyPr>
          <a:p>
            <a:pPr>
              <a:lnSpc>
                <a:spcPct val="100000"/>
              </a:lnSpc>
            </a:pPr>
            <a:r>
              <a:rPr b="1" lang="en-US" sz="2200" spc="-1" strike="noStrike">
                <a:solidFill>
                  <a:srgbClr val="003d79"/>
                </a:solidFill>
                <a:latin typeface="Arial"/>
                <a:ea typeface="ＭＳ Ｐゴシック"/>
              </a:rPr>
              <a:t>Click to </a:t>
            </a:r>
            <a:r>
              <a:rPr b="1" lang="en-US" sz="2200" spc="-1" strike="noStrike">
                <a:solidFill>
                  <a:srgbClr val="003d79"/>
                </a:solidFill>
                <a:latin typeface="Arial"/>
                <a:ea typeface="ＭＳ Ｐゴシック"/>
              </a:rPr>
              <a:t>edit </a:t>
            </a:r>
            <a:r>
              <a:rPr b="1" lang="en-US" sz="2200" spc="-1" strike="noStrike">
                <a:solidFill>
                  <a:srgbClr val="003d79"/>
                </a:solidFill>
                <a:latin typeface="Arial"/>
                <a:ea typeface="ＭＳ Ｐゴシック"/>
              </a:rPr>
              <a:t>Master </a:t>
            </a:r>
            <a:r>
              <a:rPr b="1" lang="en-US" sz="2200" spc="-1" strike="noStrike">
                <a:solidFill>
                  <a:srgbClr val="003d79"/>
                </a:solidFill>
                <a:latin typeface="Arial"/>
                <a:ea typeface="ＭＳ Ｐゴシック"/>
              </a:rPr>
              <a:t>title style</a:t>
            </a:r>
            <a:endParaRPr b="0" lang="en-US" sz="2200" spc="-1" strike="noStrike">
              <a:solidFill>
                <a:srgbClr val="0095d3"/>
              </a:solidFill>
              <a:latin typeface="Arial"/>
            </a:endParaRPr>
          </a:p>
        </p:txBody>
      </p:sp>
      <p:sp>
        <p:nvSpPr>
          <p:cNvPr id="4" name="PlaceHolder 5"/>
          <p:cNvSpPr>
            <a:spLocks noGrp="1"/>
          </p:cNvSpPr>
          <p:nvPr>
            <p:ph type="body"/>
          </p:nvPr>
        </p:nvSpPr>
        <p:spPr>
          <a:xfrm>
            <a:off x="352440" y="786240"/>
            <a:ext cx="8384760" cy="5010480"/>
          </a:xfrm>
          <a:prstGeom prst="rect">
            <a:avLst/>
          </a:prstGeom>
        </p:spPr>
        <p:txBody>
          <a:bodyPr lIns="0" rIns="0" tIns="0" bIns="0">
            <a:noAutofit/>
          </a:bodyPr>
          <a:p>
            <a:pPr marL="233280" indent="-232920">
              <a:lnSpc>
                <a:spcPts val="2401"/>
              </a:lnSpc>
              <a:spcBef>
                <a:spcPts val="1001"/>
              </a:spcBef>
              <a:buClr>
                <a:srgbClr val="00709e"/>
              </a:buClr>
              <a:buSzPct val="115000"/>
              <a:buFont typeface="Wingdings" charset="2"/>
              <a:buChar char=""/>
            </a:pPr>
            <a:r>
              <a:rPr b="1" lang="en-US" sz="2000" spc="-1" strike="noStrike">
                <a:solidFill>
                  <a:srgbClr val="333333"/>
                </a:solidFill>
                <a:latin typeface="Arial"/>
                <a:ea typeface="ＭＳ Ｐゴシック"/>
              </a:rPr>
              <a:t>Click to edit Master text</a:t>
            </a:r>
            <a:endParaRPr b="1" lang="en-US" sz="2000" spc="-1" strike="noStrike">
              <a:solidFill>
                <a:srgbClr val="333333"/>
              </a:solidFill>
              <a:latin typeface="Arial"/>
            </a:endParaRPr>
          </a:p>
          <a:p>
            <a:pPr lvl="1" marL="399960" indent="-171000">
              <a:lnSpc>
                <a:spcPts val="2200"/>
              </a:lnSpc>
              <a:spcBef>
                <a:spcPts val="799"/>
              </a:spcBef>
              <a:buClr>
                <a:srgbClr val="00709e"/>
              </a:buClr>
              <a:buSzPct val="110000"/>
              <a:buFont typeface="Arial"/>
              <a:buChar char="•"/>
            </a:pPr>
            <a:r>
              <a:rPr b="0" lang="en-US" sz="1800" spc="-1" strike="noStrike">
                <a:solidFill>
                  <a:srgbClr val="333333"/>
                </a:solidFill>
                <a:latin typeface="Arial"/>
                <a:ea typeface="ＭＳ Ｐゴシック"/>
              </a:rPr>
              <a:t>Second level</a:t>
            </a:r>
            <a:endParaRPr b="0" lang="en-US" sz="1800" spc="-1" strike="noStrike">
              <a:solidFill>
                <a:srgbClr val="333333"/>
              </a:solidFill>
              <a:latin typeface="Arial"/>
            </a:endParaRPr>
          </a:p>
          <a:p>
            <a:pPr lvl="2" marL="628560" indent="-171000">
              <a:lnSpc>
                <a:spcPts val="2001"/>
              </a:lnSpc>
              <a:spcBef>
                <a:spcPts val="601"/>
              </a:spcBef>
              <a:buClr>
                <a:srgbClr val="00709e"/>
              </a:buClr>
              <a:buSzPct val="110000"/>
              <a:buFont typeface="Arial"/>
              <a:buChar char="•"/>
            </a:pPr>
            <a:r>
              <a:rPr b="0" lang="en-US" sz="1600" spc="-1" strike="noStrike">
                <a:solidFill>
                  <a:srgbClr val="333333"/>
                </a:solidFill>
                <a:latin typeface="Arial"/>
                <a:ea typeface="ＭＳ Ｐゴシック"/>
              </a:rPr>
              <a:t>Third level</a:t>
            </a:r>
            <a:endParaRPr b="0" lang="en-US" sz="1600" spc="-1" strike="noStrike">
              <a:solidFill>
                <a:srgbClr val="333333"/>
              </a:solidFill>
              <a:latin typeface="Arial"/>
            </a:endParaRPr>
          </a:p>
          <a:p>
            <a:pPr lvl="3" marL="914400" indent="-171000">
              <a:lnSpc>
                <a:spcPts val="2001"/>
              </a:lnSpc>
              <a:spcBef>
                <a:spcPts val="601"/>
              </a:spcBef>
              <a:buClr>
                <a:srgbClr val="00709e"/>
              </a:buClr>
              <a:buSzPct val="110000"/>
              <a:buFont typeface="Arial"/>
              <a:buChar char="•"/>
            </a:pPr>
            <a:r>
              <a:rPr b="0" lang="en-US" sz="1600" spc="-1" strike="noStrike">
                <a:solidFill>
                  <a:srgbClr val="333333"/>
                </a:solidFill>
                <a:latin typeface="Arial"/>
                <a:ea typeface="ＭＳ Ｐゴシック"/>
              </a:rPr>
              <a:t>Fourth level</a:t>
            </a:r>
            <a:endParaRPr b="0" lang="en-US" sz="1600" spc="-1" strike="noStrike">
              <a:solidFill>
                <a:srgbClr val="333333"/>
              </a:solidFill>
              <a:latin typeface="Arial"/>
            </a:endParaRPr>
          </a:p>
          <a:p>
            <a:pPr lvl="4" marL="1200240" indent="-171000">
              <a:lnSpc>
                <a:spcPts val="2001"/>
              </a:lnSpc>
              <a:spcBef>
                <a:spcPts val="601"/>
              </a:spcBef>
              <a:buClr>
                <a:srgbClr val="00709e"/>
              </a:buClr>
              <a:buSzPct val="110000"/>
              <a:buFont typeface="Arial"/>
              <a:buChar char="•"/>
            </a:pPr>
            <a:r>
              <a:rPr b="0" lang="en-US" sz="1600" spc="-1" strike="noStrike">
                <a:solidFill>
                  <a:srgbClr val="333333"/>
                </a:solidFill>
                <a:latin typeface="Arial"/>
                <a:ea typeface="ＭＳ Ｐゴシック"/>
              </a:rPr>
              <a:t>Fifth level</a:t>
            </a:r>
            <a:endParaRPr b="0" lang="en-US" sz="1600" spc="-1" strike="noStrike">
              <a:solidFill>
                <a:srgbClr val="333333"/>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Line 1"/>
          <p:cNvSpPr/>
          <p:nvPr/>
        </p:nvSpPr>
        <p:spPr>
          <a:xfrm>
            <a:off x="183960" y="634680"/>
            <a:ext cx="8775720" cy="0"/>
          </a:xfrm>
          <a:prstGeom prst="line">
            <a:avLst/>
          </a:prstGeom>
          <a:ln w="52200">
            <a:solidFill>
              <a:schemeClr val="tx2"/>
            </a:solidFill>
            <a:round/>
          </a:ln>
        </p:spPr>
        <p:style>
          <a:lnRef idx="0"/>
          <a:fillRef idx="0"/>
          <a:effectRef idx="0"/>
          <a:fontRef idx="minor"/>
        </p:style>
      </p:sp>
      <p:sp>
        <p:nvSpPr>
          <p:cNvPr id="42" name="Line 2"/>
          <p:cNvSpPr/>
          <p:nvPr/>
        </p:nvSpPr>
        <p:spPr>
          <a:xfrm>
            <a:off x="183960" y="634680"/>
            <a:ext cx="8775720" cy="0"/>
          </a:xfrm>
          <a:prstGeom prst="line">
            <a:avLst/>
          </a:prstGeom>
          <a:ln w="52200">
            <a:solidFill>
              <a:srgbClr val="003d79"/>
            </a:solidFill>
            <a:round/>
          </a:ln>
        </p:spPr>
        <p:style>
          <a:lnRef idx="0"/>
          <a:fillRef idx="0"/>
          <a:effectRef idx="0"/>
          <a:fontRef idx="minor"/>
        </p:style>
      </p:sp>
      <p:sp>
        <p:nvSpPr>
          <p:cNvPr id="43" name="CustomShape 3"/>
          <p:cNvSpPr/>
          <p:nvPr/>
        </p:nvSpPr>
        <p:spPr>
          <a:xfrm>
            <a:off x="321840" y="6434640"/>
            <a:ext cx="456840" cy="228240"/>
          </a:xfrm>
          <a:prstGeom prst="rect">
            <a:avLst/>
          </a:prstGeom>
          <a:noFill/>
          <a:ln w="9360">
            <a:noFill/>
          </a:ln>
        </p:spPr>
        <p:style>
          <a:lnRef idx="0"/>
          <a:fillRef idx="0"/>
          <a:effectRef idx="0"/>
          <a:fontRef idx="minor"/>
        </p:style>
        <p:txBody>
          <a:bodyPr lIns="0" rIns="0" tIns="0" bIns="0">
            <a:noAutofit/>
          </a:bodyPr>
          <a:p>
            <a:pPr>
              <a:lnSpc>
                <a:spcPct val="100000"/>
              </a:lnSpc>
            </a:pPr>
            <a:fld id="{4C95FF01-C9DB-416F-AF0F-7D95851097A2}" type="slidenum">
              <a:rPr b="0" lang="en-US" sz="1000" spc="-1" strike="noStrike">
                <a:solidFill>
                  <a:srgbClr val="ffffff"/>
                </a:solidFill>
                <a:latin typeface="Arial"/>
                <a:ea typeface="ＭＳ Ｐゴシック"/>
              </a:rPr>
              <a:t>&lt;number&gt;</a:t>
            </a:fld>
            <a:endParaRPr b="0" lang="en-IN" sz="1000" spc="-1" strike="noStrike">
              <a:latin typeface="Arial"/>
            </a:endParaRPr>
          </a:p>
        </p:txBody>
      </p:sp>
      <p:sp>
        <p:nvSpPr>
          <p:cNvPr id="44" name="PlaceHolder 4"/>
          <p:cNvSpPr>
            <a:spLocks noGrp="1"/>
          </p:cNvSpPr>
          <p:nvPr>
            <p:ph type="title"/>
          </p:nvPr>
        </p:nvSpPr>
        <p:spPr>
          <a:xfrm>
            <a:off x="356760" y="171360"/>
            <a:ext cx="8491680" cy="333000"/>
          </a:xfrm>
          <a:prstGeom prst="rect">
            <a:avLst/>
          </a:prstGeom>
        </p:spPr>
        <p:txBody>
          <a:bodyPr lIns="0" rIns="0" tIns="0" bIns="0" anchor="ctr">
            <a:noAutofit/>
          </a:bodyPr>
          <a:p>
            <a:pPr>
              <a:lnSpc>
                <a:spcPct val="100000"/>
              </a:lnSpc>
            </a:pPr>
            <a:r>
              <a:rPr b="1" lang="en-US" sz="2200" spc="-1" strike="noStrike">
                <a:solidFill>
                  <a:srgbClr val="003d79"/>
                </a:solidFill>
                <a:latin typeface="Arial"/>
                <a:ea typeface="ＭＳ Ｐゴシック"/>
              </a:rPr>
              <a:t>Click </a:t>
            </a:r>
            <a:r>
              <a:rPr b="1" lang="en-US" sz="2200" spc="-1" strike="noStrike">
                <a:solidFill>
                  <a:srgbClr val="003d79"/>
                </a:solidFill>
                <a:latin typeface="Arial"/>
                <a:ea typeface="ＭＳ Ｐゴシック"/>
              </a:rPr>
              <a:t>to edit </a:t>
            </a:r>
            <a:r>
              <a:rPr b="1" lang="en-US" sz="2200" spc="-1" strike="noStrike">
                <a:solidFill>
                  <a:srgbClr val="003d79"/>
                </a:solidFill>
                <a:latin typeface="Arial"/>
                <a:ea typeface="ＭＳ Ｐゴシック"/>
              </a:rPr>
              <a:t>Master </a:t>
            </a:r>
            <a:r>
              <a:rPr b="1" lang="en-US" sz="2200" spc="-1" strike="noStrike">
                <a:solidFill>
                  <a:srgbClr val="003d79"/>
                </a:solidFill>
                <a:latin typeface="Arial"/>
                <a:ea typeface="ＭＳ Ｐゴシック"/>
              </a:rPr>
              <a:t>title </a:t>
            </a:r>
            <a:r>
              <a:rPr b="1" lang="en-US" sz="2200" spc="-1" strike="noStrike">
                <a:solidFill>
                  <a:srgbClr val="003d79"/>
                </a:solidFill>
                <a:latin typeface="Arial"/>
                <a:ea typeface="ＭＳ Ｐゴシック"/>
              </a:rPr>
              <a:t>style</a:t>
            </a:r>
            <a:endParaRPr b="0" lang="en-US" sz="2200" spc="-1" strike="noStrike">
              <a:solidFill>
                <a:srgbClr val="0095d3"/>
              </a:solidFill>
              <a:latin typeface="Arial"/>
            </a:endParaRPr>
          </a:p>
        </p:txBody>
      </p:sp>
      <p:sp>
        <p:nvSpPr>
          <p:cNvPr id="45"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1" lang="en-US" sz="2000" spc="-1" strike="noStrike">
                <a:solidFill>
                  <a:srgbClr val="333333"/>
                </a:solidFill>
                <a:latin typeface="Arial"/>
              </a:rPr>
              <a:t>Click to edit the outline text format</a:t>
            </a:r>
            <a:endParaRPr b="1" lang="en-US" sz="2000" spc="-1" strike="noStrike">
              <a:solidFill>
                <a:srgbClr val="333333"/>
              </a:solidFill>
              <a:latin typeface="Arial"/>
            </a:endParaRPr>
          </a:p>
          <a:p>
            <a:pPr lvl="1" marL="864000" indent="-324000">
              <a:spcBef>
                <a:spcPts val="1134"/>
              </a:spcBef>
              <a:buClr>
                <a:srgbClr val="000000"/>
              </a:buClr>
              <a:buSzPct val="75000"/>
              <a:buFont typeface="Symbol" charset="2"/>
              <a:buChar char=""/>
            </a:pPr>
            <a:r>
              <a:rPr b="0" lang="en-US" sz="1600" spc="-1" strike="noStrike">
                <a:solidFill>
                  <a:srgbClr val="333333"/>
                </a:solidFill>
                <a:latin typeface="Arial"/>
              </a:rPr>
              <a:t>Second Outline Level</a:t>
            </a:r>
            <a:endParaRPr b="0" lang="en-US" sz="1600" spc="-1" strike="noStrike">
              <a:solidFill>
                <a:srgbClr val="333333"/>
              </a:solidFill>
              <a:latin typeface="Arial"/>
            </a:endParaRPr>
          </a:p>
          <a:p>
            <a:pPr lvl="2" marL="1296000" indent="-288000">
              <a:spcBef>
                <a:spcPts val="850"/>
              </a:spcBef>
              <a:buClr>
                <a:srgbClr val="000000"/>
              </a:buClr>
              <a:buSzPct val="45000"/>
              <a:buFont typeface="Wingdings" charset="2"/>
              <a:buChar char=""/>
            </a:pPr>
            <a:r>
              <a:rPr b="0" lang="en-US" sz="1600" spc="-1" strike="noStrike">
                <a:solidFill>
                  <a:srgbClr val="333333"/>
                </a:solidFill>
                <a:latin typeface="Arial"/>
              </a:rPr>
              <a:t>Third Outline Level</a:t>
            </a:r>
            <a:endParaRPr b="0" lang="en-US" sz="1600" spc="-1" strike="noStrike">
              <a:solidFill>
                <a:srgbClr val="333333"/>
              </a:solidFill>
              <a:latin typeface="Arial"/>
            </a:endParaRPr>
          </a:p>
          <a:p>
            <a:pPr lvl="3" marL="1728000" indent="-216000">
              <a:spcBef>
                <a:spcPts val="567"/>
              </a:spcBef>
              <a:buClr>
                <a:srgbClr val="000000"/>
              </a:buClr>
              <a:buSzPct val="75000"/>
              <a:buFont typeface="Symbol" charset="2"/>
              <a:buChar char=""/>
            </a:pPr>
            <a:r>
              <a:rPr b="0" lang="en-US" sz="1600" spc="-1" strike="noStrike">
                <a:solidFill>
                  <a:srgbClr val="333333"/>
                </a:solidFill>
                <a:latin typeface="Arial"/>
              </a:rPr>
              <a:t>Fourth Outline Level</a:t>
            </a:r>
            <a:endParaRPr b="0" lang="en-US" sz="1600" spc="-1" strike="noStrike">
              <a:solidFill>
                <a:srgbClr val="333333"/>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333333"/>
                </a:solidFill>
                <a:latin typeface="Arial"/>
              </a:rPr>
              <a:t>Fifth Outline Level</a:t>
            </a:r>
            <a:endParaRPr b="0" lang="en-US" sz="2000" spc="-1" strike="noStrike">
              <a:solidFill>
                <a:srgbClr val="333333"/>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333333"/>
                </a:solidFill>
                <a:latin typeface="Arial"/>
              </a:rPr>
              <a:t>Sixth Outline Level</a:t>
            </a:r>
            <a:endParaRPr b="0" lang="en-US" sz="2000" spc="-1" strike="noStrike">
              <a:solidFill>
                <a:srgbClr val="333333"/>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333333"/>
                </a:solidFill>
                <a:latin typeface="Arial"/>
              </a:rPr>
              <a:t>Seventh Outline Level</a:t>
            </a:r>
            <a:endParaRPr b="0" lang="en-US" sz="2000" spc="-1" strike="noStrike">
              <a:solidFill>
                <a:srgbClr val="333333"/>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Line 1"/>
          <p:cNvSpPr/>
          <p:nvPr/>
        </p:nvSpPr>
        <p:spPr>
          <a:xfrm>
            <a:off x="183960" y="634680"/>
            <a:ext cx="8775720" cy="0"/>
          </a:xfrm>
          <a:prstGeom prst="line">
            <a:avLst/>
          </a:prstGeom>
          <a:ln w="52200">
            <a:solidFill>
              <a:schemeClr val="tx2"/>
            </a:solidFill>
            <a:round/>
          </a:ln>
        </p:spPr>
        <p:style>
          <a:lnRef idx="0"/>
          <a:fillRef idx="0"/>
          <a:effectRef idx="0"/>
          <a:fontRef idx="minor"/>
        </p:style>
      </p:sp>
      <p:sp>
        <p:nvSpPr>
          <p:cNvPr id="83" name="Line 2"/>
          <p:cNvSpPr/>
          <p:nvPr/>
        </p:nvSpPr>
        <p:spPr>
          <a:xfrm>
            <a:off x="183960" y="634680"/>
            <a:ext cx="8775720" cy="0"/>
          </a:xfrm>
          <a:prstGeom prst="line">
            <a:avLst/>
          </a:prstGeom>
          <a:ln w="52200">
            <a:solidFill>
              <a:srgbClr val="003d79"/>
            </a:solidFill>
            <a:round/>
          </a:ln>
        </p:spPr>
        <p:style>
          <a:lnRef idx="0"/>
          <a:fillRef idx="0"/>
          <a:effectRef idx="0"/>
          <a:fontRef idx="minor"/>
        </p:style>
      </p:sp>
      <p:sp>
        <p:nvSpPr>
          <p:cNvPr id="84" name="CustomShape 3"/>
          <p:cNvSpPr/>
          <p:nvPr/>
        </p:nvSpPr>
        <p:spPr>
          <a:xfrm>
            <a:off x="321840" y="6434640"/>
            <a:ext cx="456840" cy="228240"/>
          </a:xfrm>
          <a:prstGeom prst="rect">
            <a:avLst/>
          </a:prstGeom>
          <a:noFill/>
          <a:ln w="9360">
            <a:noFill/>
          </a:ln>
        </p:spPr>
        <p:style>
          <a:lnRef idx="0"/>
          <a:fillRef idx="0"/>
          <a:effectRef idx="0"/>
          <a:fontRef idx="minor"/>
        </p:style>
        <p:txBody>
          <a:bodyPr lIns="0" rIns="0" tIns="0" bIns="0">
            <a:noAutofit/>
          </a:bodyPr>
          <a:p>
            <a:pPr>
              <a:lnSpc>
                <a:spcPct val="100000"/>
              </a:lnSpc>
            </a:pPr>
            <a:fld id="{7C1DD840-975C-4D33-9E8A-8655E3DD69C9}" type="slidenum">
              <a:rPr b="0" lang="en-US" sz="1000" spc="-1" strike="noStrike">
                <a:solidFill>
                  <a:srgbClr val="ffffff"/>
                </a:solidFill>
                <a:latin typeface="Arial"/>
                <a:ea typeface="ＭＳ Ｐゴシック"/>
              </a:rPr>
              <a:t>&lt;number&gt;</a:t>
            </a:fld>
            <a:endParaRPr b="0" lang="en-IN" sz="1000" spc="-1" strike="noStrike">
              <a:latin typeface="Arial"/>
            </a:endParaRPr>
          </a:p>
        </p:txBody>
      </p:sp>
      <p:sp>
        <p:nvSpPr>
          <p:cNvPr id="85" name="PlaceHolder 4"/>
          <p:cNvSpPr>
            <a:spLocks noGrp="1"/>
          </p:cNvSpPr>
          <p:nvPr>
            <p:ph type="title"/>
          </p:nvPr>
        </p:nvSpPr>
        <p:spPr>
          <a:xfrm>
            <a:off x="356760" y="171360"/>
            <a:ext cx="8491680" cy="333000"/>
          </a:xfrm>
          <a:prstGeom prst="rect">
            <a:avLst/>
          </a:prstGeom>
        </p:spPr>
        <p:txBody>
          <a:bodyPr lIns="0" rIns="0" tIns="0" bIns="0" anchor="ctr">
            <a:noAutofit/>
          </a:bodyPr>
          <a:p>
            <a:pPr>
              <a:lnSpc>
                <a:spcPct val="100000"/>
              </a:lnSpc>
            </a:pPr>
            <a:r>
              <a:rPr b="1" lang="en-US" sz="2200" spc="-1" strike="noStrike">
                <a:solidFill>
                  <a:srgbClr val="003d79"/>
                </a:solidFill>
                <a:latin typeface="Arial"/>
                <a:ea typeface="ＭＳ Ｐゴシック"/>
              </a:rPr>
              <a:t>Click to edit Master title style</a:t>
            </a:r>
            <a:endParaRPr b="0" lang="en-US" sz="2200" spc="-1" strike="noStrike">
              <a:solidFill>
                <a:srgbClr val="0095d3"/>
              </a:solidFill>
              <a:latin typeface="Arial"/>
            </a:endParaRPr>
          </a:p>
        </p:txBody>
      </p:sp>
      <p:sp>
        <p:nvSpPr>
          <p:cNvPr id="86" name="PlaceHolder 5"/>
          <p:cNvSpPr>
            <a:spLocks noGrp="1"/>
          </p:cNvSpPr>
          <p:nvPr>
            <p:ph type="body"/>
          </p:nvPr>
        </p:nvSpPr>
        <p:spPr>
          <a:xfrm>
            <a:off x="361800" y="784080"/>
            <a:ext cx="4038120" cy="5006520"/>
          </a:xfrm>
          <a:prstGeom prst="rect">
            <a:avLst/>
          </a:prstGeom>
        </p:spPr>
        <p:txBody>
          <a:bodyPr lIns="0" rIns="0" tIns="0" bIns="0">
            <a:noAutofit/>
          </a:bodyPr>
          <a:p>
            <a:pPr marL="233280" indent="-232920">
              <a:lnSpc>
                <a:spcPts val="2401"/>
              </a:lnSpc>
              <a:spcBef>
                <a:spcPts val="1001"/>
              </a:spcBef>
              <a:buClr>
                <a:srgbClr val="00709e"/>
              </a:buClr>
              <a:buSzPct val="115000"/>
              <a:buFont typeface="Wingdings" charset="2"/>
              <a:buChar char=""/>
            </a:pPr>
            <a:r>
              <a:rPr b="1" lang="en-US" sz="2000" spc="-1" strike="noStrike">
                <a:solidFill>
                  <a:srgbClr val="333333"/>
                </a:solidFill>
                <a:latin typeface="Arial"/>
                <a:ea typeface="ＭＳ Ｐゴシック"/>
              </a:rPr>
              <a:t>Click to edit Master text styles</a:t>
            </a:r>
            <a:endParaRPr b="1" lang="en-US" sz="2000" spc="-1" strike="noStrike">
              <a:solidFill>
                <a:srgbClr val="333333"/>
              </a:solidFill>
              <a:latin typeface="Arial"/>
            </a:endParaRPr>
          </a:p>
          <a:p>
            <a:pPr lvl="1" marL="399960" indent="-171000">
              <a:lnSpc>
                <a:spcPts val="2200"/>
              </a:lnSpc>
              <a:spcBef>
                <a:spcPts val="799"/>
              </a:spcBef>
              <a:buClr>
                <a:srgbClr val="00709e"/>
              </a:buClr>
              <a:buSzPct val="110000"/>
              <a:buFont typeface="Times"/>
              <a:buChar char="•"/>
            </a:pPr>
            <a:r>
              <a:rPr b="0" lang="en-US" sz="1800" spc="-1" strike="noStrike">
                <a:solidFill>
                  <a:srgbClr val="333333"/>
                </a:solidFill>
                <a:latin typeface="Arial"/>
                <a:ea typeface="ＭＳ Ｐゴシック"/>
              </a:rPr>
              <a:t>Second level</a:t>
            </a:r>
            <a:endParaRPr b="0" lang="en-US" sz="1800" spc="-1" strike="noStrike">
              <a:solidFill>
                <a:srgbClr val="333333"/>
              </a:solidFill>
              <a:latin typeface="Arial"/>
            </a:endParaRPr>
          </a:p>
          <a:p>
            <a:pPr lvl="2" marL="628560" indent="-171000">
              <a:lnSpc>
                <a:spcPts val="2001"/>
              </a:lnSpc>
              <a:spcBef>
                <a:spcPts val="601"/>
              </a:spcBef>
              <a:buClr>
                <a:srgbClr val="00709e"/>
              </a:buClr>
              <a:buSzPct val="110000"/>
              <a:buFont typeface="Arial"/>
              <a:buChar char="•"/>
            </a:pPr>
            <a:r>
              <a:rPr b="0" lang="en-US" sz="1600" spc="-1" strike="noStrike">
                <a:solidFill>
                  <a:srgbClr val="333333"/>
                </a:solidFill>
                <a:latin typeface="Arial"/>
                <a:ea typeface="ＭＳ Ｐゴシック"/>
              </a:rPr>
              <a:t>Third level</a:t>
            </a:r>
            <a:endParaRPr b="0" lang="en-US" sz="1600" spc="-1" strike="noStrike">
              <a:solidFill>
                <a:srgbClr val="333333"/>
              </a:solidFill>
              <a:latin typeface="Arial"/>
            </a:endParaRPr>
          </a:p>
          <a:p>
            <a:pPr lvl="3" marL="914400" indent="-171000">
              <a:lnSpc>
                <a:spcPts val="2001"/>
              </a:lnSpc>
              <a:spcBef>
                <a:spcPts val="601"/>
              </a:spcBef>
              <a:buClr>
                <a:srgbClr val="00709e"/>
              </a:buClr>
              <a:buSzPct val="110000"/>
              <a:buFont typeface="Arial"/>
              <a:buChar char="•"/>
            </a:pPr>
            <a:r>
              <a:rPr b="0" lang="en-US" sz="1600" spc="-1" strike="noStrike">
                <a:solidFill>
                  <a:srgbClr val="333333"/>
                </a:solidFill>
                <a:latin typeface="Arial"/>
                <a:ea typeface="ＭＳ Ｐゴシック"/>
              </a:rPr>
              <a:t>Fourth level</a:t>
            </a:r>
            <a:endParaRPr b="0" lang="en-US" sz="1600" spc="-1" strike="noStrike">
              <a:solidFill>
                <a:srgbClr val="333333"/>
              </a:solidFill>
              <a:latin typeface="Arial"/>
            </a:endParaRPr>
          </a:p>
          <a:p>
            <a:pPr lvl="4" marL="1200240" indent="-171000">
              <a:lnSpc>
                <a:spcPts val="2001"/>
              </a:lnSpc>
              <a:spcBef>
                <a:spcPts val="601"/>
              </a:spcBef>
              <a:buClr>
                <a:srgbClr val="00709e"/>
              </a:buClr>
              <a:buSzPct val="110000"/>
              <a:buFont typeface="Arial"/>
              <a:buChar char="•"/>
            </a:pPr>
            <a:r>
              <a:rPr b="0" lang="en-US" sz="1600" spc="-1" strike="noStrike">
                <a:solidFill>
                  <a:srgbClr val="333333"/>
                </a:solidFill>
                <a:latin typeface="Arial"/>
                <a:ea typeface="ＭＳ Ｐゴシック"/>
              </a:rPr>
              <a:t>Fifth level</a:t>
            </a:r>
            <a:endParaRPr b="0" lang="en-US" sz="1600" spc="-1" strike="noStrike">
              <a:solidFill>
                <a:srgbClr val="333333"/>
              </a:solidFill>
              <a:latin typeface="Arial"/>
            </a:endParaRPr>
          </a:p>
        </p:txBody>
      </p:sp>
      <p:sp>
        <p:nvSpPr>
          <p:cNvPr id="87" name="PlaceHolder 6"/>
          <p:cNvSpPr>
            <a:spLocks noGrp="1"/>
          </p:cNvSpPr>
          <p:nvPr>
            <p:ph type="body"/>
          </p:nvPr>
        </p:nvSpPr>
        <p:spPr>
          <a:xfrm>
            <a:off x="4629240" y="784080"/>
            <a:ext cx="4038120" cy="5006520"/>
          </a:xfrm>
          <a:prstGeom prst="rect">
            <a:avLst/>
          </a:prstGeom>
        </p:spPr>
        <p:txBody>
          <a:bodyPr lIns="0" rIns="0" tIns="0" bIns="0">
            <a:noAutofit/>
          </a:bodyPr>
          <a:p>
            <a:pPr marL="233280" indent="-232920">
              <a:lnSpc>
                <a:spcPts val="2401"/>
              </a:lnSpc>
              <a:spcBef>
                <a:spcPts val="1001"/>
              </a:spcBef>
              <a:buClr>
                <a:srgbClr val="00709e"/>
              </a:buClr>
              <a:buSzPct val="115000"/>
              <a:buFont typeface="Wingdings" charset="2"/>
              <a:buChar char=""/>
            </a:pPr>
            <a:r>
              <a:rPr b="1" lang="en-US" sz="2000" spc="-1" strike="noStrike">
                <a:solidFill>
                  <a:srgbClr val="333333"/>
                </a:solidFill>
                <a:latin typeface="Arial"/>
                <a:ea typeface="ＭＳ Ｐゴシック"/>
              </a:rPr>
              <a:t>Click to edit Master text styles</a:t>
            </a:r>
            <a:endParaRPr b="1" lang="en-US" sz="2000" spc="-1" strike="noStrike">
              <a:solidFill>
                <a:srgbClr val="333333"/>
              </a:solidFill>
              <a:latin typeface="Arial"/>
            </a:endParaRPr>
          </a:p>
          <a:p>
            <a:pPr lvl="1" marL="399960" indent="-171000">
              <a:lnSpc>
                <a:spcPts val="2200"/>
              </a:lnSpc>
              <a:spcBef>
                <a:spcPts val="799"/>
              </a:spcBef>
              <a:buClr>
                <a:srgbClr val="00709e"/>
              </a:buClr>
              <a:buSzPct val="110000"/>
              <a:buFont typeface="Times"/>
              <a:buChar char="•"/>
            </a:pPr>
            <a:r>
              <a:rPr b="0" lang="en-US" sz="1800" spc="-1" strike="noStrike">
                <a:solidFill>
                  <a:srgbClr val="333333"/>
                </a:solidFill>
                <a:latin typeface="Arial"/>
                <a:ea typeface="ＭＳ Ｐゴシック"/>
              </a:rPr>
              <a:t>Second level</a:t>
            </a:r>
            <a:endParaRPr b="0" lang="en-US" sz="1800" spc="-1" strike="noStrike">
              <a:solidFill>
                <a:srgbClr val="333333"/>
              </a:solidFill>
              <a:latin typeface="Arial"/>
            </a:endParaRPr>
          </a:p>
          <a:p>
            <a:pPr lvl="2" marL="628560" indent="-171000">
              <a:lnSpc>
                <a:spcPts val="2001"/>
              </a:lnSpc>
              <a:spcBef>
                <a:spcPts val="601"/>
              </a:spcBef>
              <a:buClr>
                <a:srgbClr val="00709e"/>
              </a:buClr>
              <a:buSzPct val="110000"/>
              <a:buFont typeface="Arial"/>
              <a:buChar char="•"/>
            </a:pPr>
            <a:r>
              <a:rPr b="0" lang="en-US" sz="1600" spc="-1" strike="noStrike">
                <a:solidFill>
                  <a:srgbClr val="333333"/>
                </a:solidFill>
                <a:latin typeface="Arial"/>
                <a:ea typeface="ＭＳ Ｐゴシック"/>
              </a:rPr>
              <a:t>Third level</a:t>
            </a:r>
            <a:endParaRPr b="0" lang="en-US" sz="1600" spc="-1" strike="noStrike">
              <a:solidFill>
                <a:srgbClr val="333333"/>
              </a:solidFill>
              <a:latin typeface="Arial"/>
            </a:endParaRPr>
          </a:p>
          <a:p>
            <a:pPr lvl="3" marL="914400" indent="-171000">
              <a:lnSpc>
                <a:spcPts val="2001"/>
              </a:lnSpc>
              <a:spcBef>
                <a:spcPts val="601"/>
              </a:spcBef>
              <a:buClr>
                <a:srgbClr val="00709e"/>
              </a:buClr>
              <a:buSzPct val="110000"/>
              <a:buFont typeface="Arial"/>
              <a:buChar char="•"/>
            </a:pPr>
            <a:r>
              <a:rPr b="0" lang="en-US" sz="1600" spc="-1" strike="noStrike">
                <a:solidFill>
                  <a:srgbClr val="333333"/>
                </a:solidFill>
                <a:latin typeface="Arial"/>
                <a:ea typeface="ＭＳ Ｐゴシック"/>
              </a:rPr>
              <a:t>Fourth level</a:t>
            </a:r>
            <a:endParaRPr b="0" lang="en-US" sz="1600" spc="-1" strike="noStrike">
              <a:solidFill>
                <a:srgbClr val="333333"/>
              </a:solidFill>
              <a:latin typeface="Arial"/>
            </a:endParaRPr>
          </a:p>
          <a:p>
            <a:pPr lvl="4" marL="1200240" indent="-171000">
              <a:lnSpc>
                <a:spcPts val="2001"/>
              </a:lnSpc>
              <a:spcBef>
                <a:spcPts val="601"/>
              </a:spcBef>
              <a:buClr>
                <a:srgbClr val="00709e"/>
              </a:buClr>
              <a:buSzPct val="110000"/>
              <a:buFont typeface="Arial"/>
              <a:buChar char="•"/>
            </a:pPr>
            <a:r>
              <a:rPr b="0" lang="en-US" sz="1600" spc="-1" strike="noStrike">
                <a:solidFill>
                  <a:srgbClr val="333333"/>
                </a:solidFill>
                <a:latin typeface="Arial"/>
                <a:ea typeface="ＭＳ Ｐゴシック"/>
              </a:rPr>
              <a:t>Fifth level</a:t>
            </a:r>
            <a:endParaRPr b="0" lang="en-US" sz="1600" spc="-1" strike="noStrike">
              <a:solidFill>
                <a:srgbClr val="333333"/>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4" name="Line 1"/>
          <p:cNvSpPr/>
          <p:nvPr/>
        </p:nvSpPr>
        <p:spPr>
          <a:xfrm>
            <a:off x="183960" y="634680"/>
            <a:ext cx="8775720" cy="0"/>
          </a:xfrm>
          <a:prstGeom prst="line">
            <a:avLst/>
          </a:prstGeom>
          <a:ln w="52200">
            <a:solidFill>
              <a:schemeClr val="tx2"/>
            </a:solidFill>
            <a:round/>
          </a:ln>
        </p:spPr>
        <p:style>
          <a:lnRef idx="0"/>
          <a:fillRef idx="0"/>
          <a:effectRef idx="0"/>
          <a:fontRef idx="minor"/>
        </p:style>
      </p:sp>
      <p:sp>
        <p:nvSpPr>
          <p:cNvPr id="125" name="Line 2"/>
          <p:cNvSpPr/>
          <p:nvPr/>
        </p:nvSpPr>
        <p:spPr>
          <a:xfrm>
            <a:off x="183960" y="634680"/>
            <a:ext cx="8775720" cy="0"/>
          </a:xfrm>
          <a:prstGeom prst="line">
            <a:avLst/>
          </a:prstGeom>
          <a:ln w="52200">
            <a:solidFill>
              <a:srgbClr val="003d79"/>
            </a:solidFill>
            <a:round/>
          </a:ln>
        </p:spPr>
        <p:style>
          <a:lnRef idx="0"/>
          <a:fillRef idx="0"/>
          <a:effectRef idx="0"/>
          <a:fontRef idx="minor"/>
        </p:style>
      </p:sp>
      <p:sp>
        <p:nvSpPr>
          <p:cNvPr id="126" name="CustomShape 3"/>
          <p:cNvSpPr/>
          <p:nvPr/>
        </p:nvSpPr>
        <p:spPr>
          <a:xfrm>
            <a:off x="321840" y="6434640"/>
            <a:ext cx="456840" cy="228240"/>
          </a:xfrm>
          <a:prstGeom prst="rect">
            <a:avLst/>
          </a:prstGeom>
          <a:noFill/>
          <a:ln w="9360">
            <a:noFill/>
          </a:ln>
        </p:spPr>
        <p:style>
          <a:lnRef idx="0"/>
          <a:fillRef idx="0"/>
          <a:effectRef idx="0"/>
          <a:fontRef idx="minor"/>
        </p:style>
        <p:txBody>
          <a:bodyPr lIns="0" rIns="0" tIns="0" bIns="0">
            <a:noAutofit/>
          </a:bodyPr>
          <a:p>
            <a:pPr>
              <a:lnSpc>
                <a:spcPct val="100000"/>
              </a:lnSpc>
            </a:pPr>
            <a:fld id="{A9D9FC13-6596-482C-A2D7-2B25CF726718}" type="slidenum">
              <a:rPr b="0" lang="en-US" sz="1000" spc="-1" strike="noStrike">
                <a:solidFill>
                  <a:srgbClr val="ffffff"/>
                </a:solidFill>
                <a:latin typeface="Arial"/>
                <a:ea typeface="ＭＳ Ｐゴシック"/>
              </a:rPr>
              <a:t>&lt;number&gt;</a:t>
            </a:fld>
            <a:endParaRPr b="0" lang="en-IN" sz="1000" spc="-1" strike="noStrike">
              <a:latin typeface="Arial"/>
            </a:endParaRPr>
          </a:p>
        </p:txBody>
      </p:sp>
      <p:sp>
        <p:nvSpPr>
          <p:cNvPr id="127" name="PlaceHolder 4"/>
          <p:cNvSpPr>
            <a:spLocks noGrp="1"/>
          </p:cNvSpPr>
          <p:nvPr>
            <p:ph type="title"/>
          </p:nvPr>
        </p:nvSpPr>
        <p:spPr>
          <a:xfrm>
            <a:off x="356760" y="171360"/>
            <a:ext cx="8491680" cy="333000"/>
          </a:xfrm>
          <a:prstGeom prst="rect">
            <a:avLst/>
          </a:prstGeom>
        </p:spPr>
        <p:txBody>
          <a:bodyPr lIns="0" rIns="0" tIns="0" bIns="0" anchor="ctr">
            <a:noAutofit/>
          </a:bodyPr>
          <a:p>
            <a:pPr>
              <a:lnSpc>
                <a:spcPct val="100000"/>
              </a:lnSpc>
            </a:pPr>
            <a:r>
              <a:rPr b="1" lang="en-US" sz="2200" spc="-1" strike="noStrike">
                <a:solidFill>
                  <a:srgbClr val="003d79"/>
                </a:solidFill>
                <a:latin typeface="Arial"/>
                <a:ea typeface="ＭＳ Ｐゴシック"/>
              </a:rPr>
              <a:t>Click to </a:t>
            </a:r>
            <a:r>
              <a:rPr b="1" lang="en-US" sz="2200" spc="-1" strike="noStrike">
                <a:solidFill>
                  <a:srgbClr val="003d79"/>
                </a:solidFill>
                <a:latin typeface="Arial"/>
                <a:ea typeface="ＭＳ Ｐゴシック"/>
              </a:rPr>
              <a:t>edit </a:t>
            </a:r>
            <a:r>
              <a:rPr b="1" lang="en-US" sz="2200" spc="-1" strike="noStrike">
                <a:solidFill>
                  <a:srgbClr val="003d79"/>
                </a:solidFill>
                <a:latin typeface="Arial"/>
                <a:ea typeface="ＭＳ Ｐゴシック"/>
              </a:rPr>
              <a:t>Master </a:t>
            </a:r>
            <a:r>
              <a:rPr b="1" lang="en-US" sz="2200" spc="-1" strike="noStrike">
                <a:solidFill>
                  <a:srgbClr val="003d79"/>
                </a:solidFill>
                <a:latin typeface="Arial"/>
                <a:ea typeface="ＭＳ Ｐゴシック"/>
              </a:rPr>
              <a:t>title style</a:t>
            </a:r>
            <a:endParaRPr b="0" lang="en-US" sz="2200" spc="-1" strike="noStrike">
              <a:solidFill>
                <a:srgbClr val="0095d3"/>
              </a:solidFill>
              <a:latin typeface="Arial"/>
            </a:endParaRPr>
          </a:p>
        </p:txBody>
      </p:sp>
      <p:sp>
        <p:nvSpPr>
          <p:cNvPr id="128" name="PlaceHolder 5"/>
          <p:cNvSpPr>
            <a:spLocks noGrp="1"/>
          </p:cNvSpPr>
          <p:nvPr>
            <p:ph type="body"/>
          </p:nvPr>
        </p:nvSpPr>
        <p:spPr>
          <a:xfrm>
            <a:off x="352440" y="784080"/>
            <a:ext cx="8381520" cy="5006520"/>
          </a:xfrm>
          <a:prstGeom prst="rect">
            <a:avLst/>
          </a:prstGeom>
        </p:spPr>
        <p:txBody>
          <a:bodyPr lIns="0" rIns="0" tIns="0" bIns="0">
            <a:noAutofit/>
          </a:bodyPr>
          <a:p>
            <a:pPr marL="182880" indent="-232920">
              <a:lnSpc>
                <a:spcPts val="2401"/>
              </a:lnSpc>
              <a:spcBef>
                <a:spcPts val="1001"/>
              </a:spcBef>
              <a:buClr>
                <a:srgbClr val="00709e"/>
              </a:buClr>
              <a:buSzPct val="115000"/>
              <a:buFont typeface="Wingdings" charset="2"/>
              <a:buChar char=""/>
            </a:pPr>
            <a:r>
              <a:rPr b="1" lang="en-US" sz="2000" spc="-1" strike="noStrike">
                <a:solidFill>
                  <a:srgbClr val="333333"/>
                </a:solidFill>
                <a:latin typeface="Arial"/>
                <a:ea typeface="ＭＳ Ｐゴシック"/>
              </a:rPr>
              <a:t>Click to edit Master text styles</a:t>
            </a:r>
            <a:endParaRPr b="1" lang="en-US" sz="2000" spc="-1" strike="noStrike">
              <a:solidFill>
                <a:srgbClr val="333333"/>
              </a:solidFill>
              <a:latin typeface="Arial"/>
            </a:endParaRPr>
          </a:p>
          <a:p>
            <a:pPr lvl="1" marL="399960" indent="-171000">
              <a:lnSpc>
                <a:spcPts val="2200"/>
              </a:lnSpc>
              <a:spcBef>
                <a:spcPts val="799"/>
              </a:spcBef>
              <a:buClr>
                <a:srgbClr val="00709e"/>
              </a:buClr>
              <a:buSzPct val="110000"/>
              <a:buFont typeface="Times"/>
              <a:buChar char="•"/>
            </a:pPr>
            <a:r>
              <a:rPr b="0" lang="en-US" sz="1800" spc="-1" strike="noStrike">
                <a:solidFill>
                  <a:srgbClr val="333333"/>
                </a:solidFill>
                <a:latin typeface="Arial"/>
                <a:ea typeface="ＭＳ Ｐゴシック"/>
              </a:rPr>
              <a:t>Second level</a:t>
            </a:r>
            <a:endParaRPr b="0" lang="en-US" sz="1800" spc="-1" strike="noStrike">
              <a:solidFill>
                <a:srgbClr val="333333"/>
              </a:solidFill>
              <a:latin typeface="Arial"/>
            </a:endParaRPr>
          </a:p>
          <a:p>
            <a:pPr lvl="2" marL="628560" indent="-171000">
              <a:lnSpc>
                <a:spcPts val="2001"/>
              </a:lnSpc>
              <a:spcBef>
                <a:spcPts val="601"/>
              </a:spcBef>
              <a:buClr>
                <a:srgbClr val="00709e"/>
              </a:buClr>
              <a:buSzPct val="110000"/>
              <a:buFont typeface="Arial"/>
              <a:buChar char="•"/>
            </a:pPr>
            <a:r>
              <a:rPr b="0" lang="en-US" sz="1600" spc="-1" strike="noStrike">
                <a:solidFill>
                  <a:srgbClr val="333333"/>
                </a:solidFill>
                <a:latin typeface="Arial"/>
                <a:ea typeface="ＭＳ Ｐゴシック"/>
              </a:rPr>
              <a:t>Third level</a:t>
            </a:r>
            <a:endParaRPr b="0" lang="en-US" sz="1600" spc="-1" strike="noStrike">
              <a:solidFill>
                <a:srgbClr val="333333"/>
              </a:solidFill>
              <a:latin typeface="Arial"/>
            </a:endParaRPr>
          </a:p>
          <a:p>
            <a:pPr lvl="3" marL="914400" indent="-171000">
              <a:lnSpc>
                <a:spcPts val="2001"/>
              </a:lnSpc>
              <a:spcBef>
                <a:spcPts val="601"/>
              </a:spcBef>
              <a:buClr>
                <a:srgbClr val="00709e"/>
              </a:buClr>
              <a:buSzPct val="110000"/>
              <a:buFont typeface="Arial"/>
              <a:buChar char="•"/>
            </a:pPr>
            <a:r>
              <a:rPr b="0" lang="en-US" sz="1600" spc="-1" strike="noStrike">
                <a:solidFill>
                  <a:srgbClr val="333333"/>
                </a:solidFill>
                <a:latin typeface="Arial"/>
                <a:ea typeface="ＭＳ Ｐゴシック"/>
              </a:rPr>
              <a:t>Fourth level</a:t>
            </a:r>
            <a:endParaRPr b="0" lang="en-US" sz="1600" spc="-1" strike="noStrike">
              <a:solidFill>
                <a:srgbClr val="333333"/>
              </a:solidFill>
              <a:latin typeface="Arial"/>
            </a:endParaRPr>
          </a:p>
          <a:p>
            <a:pPr lvl="4" marL="1200240" indent="-171000">
              <a:lnSpc>
                <a:spcPts val="2001"/>
              </a:lnSpc>
              <a:spcBef>
                <a:spcPts val="601"/>
              </a:spcBef>
              <a:buClr>
                <a:srgbClr val="00709e"/>
              </a:buClr>
              <a:buSzPct val="110000"/>
              <a:buFont typeface="Arial"/>
              <a:buChar char="•"/>
            </a:pPr>
            <a:r>
              <a:rPr b="0" lang="en-US" sz="1600" spc="-1" strike="noStrike">
                <a:solidFill>
                  <a:srgbClr val="333333"/>
                </a:solidFill>
                <a:latin typeface="Arial"/>
                <a:ea typeface="ＭＳ Ｐゴシック"/>
              </a:rPr>
              <a:t>Fifth level</a:t>
            </a:r>
            <a:endParaRPr b="0" lang="en-US" sz="1600" spc="-1" strike="noStrike">
              <a:solidFill>
                <a:srgbClr val="333333"/>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5" name="Line 1"/>
          <p:cNvSpPr/>
          <p:nvPr/>
        </p:nvSpPr>
        <p:spPr>
          <a:xfrm>
            <a:off x="183960" y="634680"/>
            <a:ext cx="8775720" cy="0"/>
          </a:xfrm>
          <a:prstGeom prst="line">
            <a:avLst/>
          </a:prstGeom>
          <a:ln w="52200">
            <a:solidFill>
              <a:schemeClr val="tx2"/>
            </a:solidFill>
            <a:round/>
          </a:ln>
        </p:spPr>
        <p:style>
          <a:lnRef idx="0"/>
          <a:fillRef idx="0"/>
          <a:effectRef idx="0"/>
          <a:fontRef idx="minor"/>
        </p:style>
      </p:sp>
      <p:sp>
        <p:nvSpPr>
          <p:cNvPr id="166" name="Line 2"/>
          <p:cNvSpPr/>
          <p:nvPr/>
        </p:nvSpPr>
        <p:spPr>
          <a:xfrm>
            <a:off x="183960" y="634680"/>
            <a:ext cx="8775720" cy="0"/>
          </a:xfrm>
          <a:prstGeom prst="line">
            <a:avLst/>
          </a:prstGeom>
          <a:ln w="52200">
            <a:solidFill>
              <a:srgbClr val="003d79"/>
            </a:solidFill>
            <a:round/>
          </a:ln>
        </p:spPr>
        <p:style>
          <a:lnRef idx="0"/>
          <a:fillRef idx="0"/>
          <a:effectRef idx="0"/>
          <a:fontRef idx="minor"/>
        </p:style>
      </p:sp>
      <p:sp>
        <p:nvSpPr>
          <p:cNvPr id="167" name="CustomShape 3" hidden="1"/>
          <p:cNvSpPr/>
          <p:nvPr/>
        </p:nvSpPr>
        <p:spPr>
          <a:xfrm>
            <a:off x="321840" y="6434640"/>
            <a:ext cx="456840" cy="228240"/>
          </a:xfrm>
          <a:prstGeom prst="rect">
            <a:avLst/>
          </a:prstGeom>
          <a:noFill/>
          <a:ln w="9360">
            <a:noFill/>
          </a:ln>
        </p:spPr>
        <p:style>
          <a:lnRef idx="0"/>
          <a:fillRef idx="0"/>
          <a:effectRef idx="0"/>
          <a:fontRef idx="minor"/>
        </p:style>
        <p:txBody>
          <a:bodyPr lIns="0" rIns="0" tIns="0" bIns="0">
            <a:noAutofit/>
          </a:bodyPr>
          <a:p>
            <a:pPr>
              <a:lnSpc>
                <a:spcPct val="100000"/>
              </a:lnSpc>
            </a:pPr>
            <a:fld id="{94B94721-8225-42A0-B114-AE32E5B401C6}" type="slidenum">
              <a:rPr b="0" lang="en-US" sz="1000" spc="-1" strike="noStrike">
                <a:solidFill>
                  <a:srgbClr val="ffffff"/>
                </a:solidFill>
                <a:latin typeface="Arial"/>
                <a:ea typeface="ＭＳ Ｐゴシック"/>
              </a:rPr>
              <a:t>&lt;number&gt;</a:t>
            </a:fld>
            <a:endParaRPr b="0" lang="en-IN" sz="1000" spc="-1" strike="noStrike">
              <a:latin typeface="Arial"/>
            </a:endParaRPr>
          </a:p>
        </p:txBody>
      </p:sp>
      <p:sp>
        <p:nvSpPr>
          <p:cNvPr id="168" name="PlaceHolder 4"/>
          <p:cNvSpPr>
            <a:spLocks noGrp="1"/>
          </p:cNvSpPr>
          <p:nvPr>
            <p:ph type="dt"/>
          </p:nvPr>
        </p:nvSpPr>
        <p:spPr>
          <a:xfrm>
            <a:off x="6629400" y="6567480"/>
            <a:ext cx="1980720" cy="213840"/>
          </a:xfrm>
          <a:prstGeom prst="rect">
            <a:avLst/>
          </a:prstGeom>
        </p:spPr>
        <p:txBody>
          <a:bodyPr lIns="90000" rIns="90000" tIns="45000" bIns="45000">
            <a:noAutofit/>
          </a:bodyPr>
          <a:p>
            <a:endParaRPr b="0" lang="en-IN" sz="2400" spc="-1" strike="noStrike">
              <a:latin typeface="Times New Roman"/>
            </a:endParaRPr>
          </a:p>
        </p:txBody>
      </p:sp>
      <p:sp>
        <p:nvSpPr>
          <p:cNvPr id="169" name="PlaceHolder 5"/>
          <p:cNvSpPr>
            <a:spLocks noGrp="1"/>
          </p:cNvSpPr>
          <p:nvPr>
            <p:ph type="sldNum"/>
          </p:nvPr>
        </p:nvSpPr>
        <p:spPr>
          <a:xfrm>
            <a:off x="8831160" y="6534000"/>
            <a:ext cx="169560" cy="259920"/>
          </a:xfrm>
          <a:prstGeom prst="rect">
            <a:avLst/>
          </a:prstGeom>
        </p:spPr>
        <p:txBody>
          <a:bodyPr lIns="90000" rIns="90000" tIns="45000" bIns="45000">
            <a:noAutofit/>
          </a:bodyPr>
          <a:p>
            <a:pPr algn="ctr">
              <a:lnSpc>
                <a:spcPct val="100000"/>
              </a:lnSpc>
              <a:spcAft>
                <a:spcPts val="961"/>
              </a:spcAft>
            </a:pPr>
            <a:fld id="{584B4AA3-0E75-484D-A4FF-63CAC31B4B39}" type="slidenum">
              <a:rPr b="0" lang="en-US" sz="2400" spc="-1" strike="noStrike">
                <a:solidFill>
                  <a:srgbClr val="0095d3"/>
                </a:solidFill>
                <a:latin typeface="Arial"/>
                <a:ea typeface="ＭＳ Ｐゴシック"/>
              </a:rPr>
              <a:t>&lt;number&gt;</a:t>
            </a:fld>
            <a:endParaRPr b="0" lang="en-IN" sz="2400" spc="-1" strike="noStrike">
              <a:latin typeface="Times New Roman"/>
            </a:endParaRPr>
          </a:p>
        </p:txBody>
      </p:sp>
      <p:sp>
        <p:nvSpPr>
          <p:cNvPr id="170" name="PlaceHolder 6"/>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2400" spc="-1" strike="noStrike">
                <a:solidFill>
                  <a:srgbClr val="0095d3"/>
                </a:solidFill>
                <a:latin typeface="Arial"/>
              </a:rPr>
              <a:t>Click </a:t>
            </a:r>
            <a:r>
              <a:rPr b="0" lang="en-US" sz="2400" spc="-1" strike="noStrike">
                <a:solidFill>
                  <a:srgbClr val="0095d3"/>
                </a:solidFill>
                <a:latin typeface="Arial"/>
              </a:rPr>
              <a:t>to </a:t>
            </a:r>
            <a:r>
              <a:rPr b="0" lang="en-US" sz="2400" spc="-1" strike="noStrike">
                <a:solidFill>
                  <a:srgbClr val="0095d3"/>
                </a:solidFill>
                <a:latin typeface="Arial"/>
              </a:rPr>
              <a:t>edit </a:t>
            </a:r>
            <a:r>
              <a:rPr b="0" lang="en-US" sz="2400" spc="-1" strike="noStrike">
                <a:solidFill>
                  <a:srgbClr val="0095d3"/>
                </a:solidFill>
                <a:latin typeface="Arial"/>
              </a:rPr>
              <a:t>the </a:t>
            </a:r>
            <a:r>
              <a:rPr b="0" lang="en-US" sz="2400" spc="-1" strike="noStrike">
                <a:solidFill>
                  <a:srgbClr val="0095d3"/>
                </a:solidFill>
                <a:latin typeface="Arial"/>
              </a:rPr>
              <a:t>title </a:t>
            </a:r>
            <a:r>
              <a:rPr b="0" lang="en-US" sz="2400" spc="-1" strike="noStrike">
                <a:solidFill>
                  <a:srgbClr val="0095d3"/>
                </a:solidFill>
                <a:latin typeface="Arial"/>
              </a:rPr>
              <a:t>text </a:t>
            </a:r>
            <a:r>
              <a:rPr b="0" lang="en-US" sz="2400" spc="-1" strike="noStrike">
                <a:solidFill>
                  <a:srgbClr val="0095d3"/>
                </a:solidFill>
                <a:latin typeface="Arial"/>
              </a:rPr>
              <a:t>form</a:t>
            </a:r>
            <a:r>
              <a:rPr b="0" lang="en-US" sz="2400" spc="-1" strike="noStrike">
                <a:solidFill>
                  <a:srgbClr val="0095d3"/>
                </a:solidFill>
                <a:latin typeface="Arial"/>
              </a:rPr>
              <a:t>at</a:t>
            </a:r>
            <a:endParaRPr b="0" lang="en-US" sz="2400" spc="-1" strike="noStrike">
              <a:solidFill>
                <a:srgbClr val="0095d3"/>
              </a:solidFill>
              <a:latin typeface="Arial"/>
            </a:endParaRPr>
          </a:p>
        </p:txBody>
      </p:sp>
      <p:sp>
        <p:nvSpPr>
          <p:cNvPr id="171" name="PlaceHolder 7"/>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1" lang="en-US" sz="2000" spc="-1" strike="noStrike">
                <a:solidFill>
                  <a:srgbClr val="333333"/>
                </a:solidFill>
                <a:latin typeface="Arial"/>
              </a:rPr>
              <a:t>Click to edit the outline text format</a:t>
            </a:r>
            <a:endParaRPr b="1" lang="en-US" sz="2000" spc="-1" strike="noStrike">
              <a:solidFill>
                <a:srgbClr val="333333"/>
              </a:solidFill>
              <a:latin typeface="Arial"/>
            </a:endParaRPr>
          </a:p>
          <a:p>
            <a:pPr lvl="1" marL="864000" indent="-324000">
              <a:spcBef>
                <a:spcPts val="1134"/>
              </a:spcBef>
              <a:buClr>
                <a:srgbClr val="000000"/>
              </a:buClr>
              <a:buSzPct val="75000"/>
              <a:buFont typeface="Symbol" charset="2"/>
              <a:buChar char=""/>
            </a:pPr>
            <a:r>
              <a:rPr b="0" lang="en-US" sz="1600" spc="-1" strike="noStrike">
                <a:solidFill>
                  <a:srgbClr val="333333"/>
                </a:solidFill>
                <a:latin typeface="Arial"/>
              </a:rPr>
              <a:t>Second Outline Level</a:t>
            </a:r>
            <a:endParaRPr b="0" lang="en-US" sz="1600" spc="-1" strike="noStrike">
              <a:solidFill>
                <a:srgbClr val="333333"/>
              </a:solidFill>
              <a:latin typeface="Arial"/>
            </a:endParaRPr>
          </a:p>
          <a:p>
            <a:pPr lvl="2" marL="1296000" indent="-288000">
              <a:spcBef>
                <a:spcPts val="850"/>
              </a:spcBef>
              <a:buClr>
                <a:srgbClr val="000000"/>
              </a:buClr>
              <a:buSzPct val="45000"/>
              <a:buFont typeface="Wingdings" charset="2"/>
              <a:buChar char=""/>
            </a:pPr>
            <a:r>
              <a:rPr b="0" lang="en-US" sz="1600" spc="-1" strike="noStrike">
                <a:solidFill>
                  <a:srgbClr val="333333"/>
                </a:solidFill>
                <a:latin typeface="Arial"/>
              </a:rPr>
              <a:t>Third Outline Level</a:t>
            </a:r>
            <a:endParaRPr b="0" lang="en-US" sz="1600" spc="-1" strike="noStrike">
              <a:solidFill>
                <a:srgbClr val="333333"/>
              </a:solidFill>
              <a:latin typeface="Arial"/>
            </a:endParaRPr>
          </a:p>
          <a:p>
            <a:pPr lvl="3" marL="1728000" indent="-216000">
              <a:spcBef>
                <a:spcPts val="567"/>
              </a:spcBef>
              <a:buClr>
                <a:srgbClr val="000000"/>
              </a:buClr>
              <a:buSzPct val="75000"/>
              <a:buFont typeface="Symbol" charset="2"/>
              <a:buChar char=""/>
            </a:pPr>
            <a:r>
              <a:rPr b="0" lang="en-US" sz="1600" spc="-1" strike="noStrike">
                <a:solidFill>
                  <a:srgbClr val="333333"/>
                </a:solidFill>
                <a:latin typeface="Arial"/>
              </a:rPr>
              <a:t>Fourth Outline Level</a:t>
            </a:r>
            <a:endParaRPr b="0" lang="en-US" sz="1600" spc="-1" strike="noStrike">
              <a:solidFill>
                <a:srgbClr val="333333"/>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333333"/>
                </a:solidFill>
                <a:latin typeface="Arial"/>
              </a:rPr>
              <a:t>Fifth Outline Level</a:t>
            </a:r>
            <a:endParaRPr b="0" lang="en-US" sz="2000" spc="-1" strike="noStrike">
              <a:solidFill>
                <a:srgbClr val="333333"/>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333333"/>
                </a:solidFill>
                <a:latin typeface="Arial"/>
              </a:rPr>
              <a:t>Sixth Outline Level</a:t>
            </a:r>
            <a:endParaRPr b="0" lang="en-US" sz="2000" spc="-1" strike="noStrike">
              <a:solidFill>
                <a:srgbClr val="333333"/>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333333"/>
                </a:solidFill>
                <a:latin typeface="Arial"/>
              </a:rPr>
              <a:t>Seventh Outline Level</a:t>
            </a:r>
            <a:endParaRPr b="0" lang="en-US" sz="2000" spc="-1" strike="noStrike">
              <a:solidFill>
                <a:srgbClr val="333333"/>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8" name="Line 1"/>
          <p:cNvSpPr/>
          <p:nvPr/>
        </p:nvSpPr>
        <p:spPr>
          <a:xfrm>
            <a:off x="183960" y="634680"/>
            <a:ext cx="8775720" cy="0"/>
          </a:xfrm>
          <a:prstGeom prst="line">
            <a:avLst/>
          </a:prstGeom>
          <a:ln w="52200">
            <a:solidFill>
              <a:schemeClr val="tx2"/>
            </a:solidFill>
            <a:round/>
          </a:ln>
        </p:spPr>
        <p:style>
          <a:lnRef idx="0"/>
          <a:fillRef idx="0"/>
          <a:effectRef idx="0"/>
          <a:fontRef idx="minor"/>
        </p:style>
      </p:sp>
      <p:sp>
        <p:nvSpPr>
          <p:cNvPr id="209" name="Line 2"/>
          <p:cNvSpPr/>
          <p:nvPr/>
        </p:nvSpPr>
        <p:spPr>
          <a:xfrm>
            <a:off x="183960" y="634680"/>
            <a:ext cx="8775720" cy="0"/>
          </a:xfrm>
          <a:prstGeom prst="line">
            <a:avLst/>
          </a:prstGeom>
          <a:ln w="52200">
            <a:solidFill>
              <a:srgbClr val="003d79"/>
            </a:solidFill>
            <a:round/>
          </a:ln>
        </p:spPr>
        <p:style>
          <a:lnRef idx="0"/>
          <a:fillRef idx="0"/>
          <a:effectRef idx="0"/>
          <a:fontRef idx="minor"/>
        </p:style>
      </p:sp>
      <p:sp>
        <p:nvSpPr>
          <p:cNvPr id="210" name="CustomShape 3"/>
          <p:cNvSpPr/>
          <p:nvPr/>
        </p:nvSpPr>
        <p:spPr>
          <a:xfrm>
            <a:off x="321840" y="6434640"/>
            <a:ext cx="456840" cy="228240"/>
          </a:xfrm>
          <a:prstGeom prst="rect">
            <a:avLst/>
          </a:prstGeom>
          <a:noFill/>
          <a:ln w="9360">
            <a:noFill/>
          </a:ln>
        </p:spPr>
        <p:style>
          <a:lnRef idx="0"/>
          <a:fillRef idx="0"/>
          <a:effectRef idx="0"/>
          <a:fontRef idx="minor"/>
        </p:style>
        <p:txBody>
          <a:bodyPr lIns="0" rIns="0" tIns="0" bIns="0">
            <a:noAutofit/>
          </a:bodyPr>
          <a:p>
            <a:pPr>
              <a:lnSpc>
                <a:spcPct val="100000"/>
              </a:lnSpc>
            </a:pPr>
            <a:fld id="{C48479C7-3970-43C6-91DE-B1283A527470}" type="slidenum">
              <a:rPr b="0" lang="en-US" sz="1000" spc="-1" strike="noStrike">
                <a:solidFill>
                  <a:srgbClr val="ffffff"/>
                </a:solidFill>
                <a:latin typeface="Arial"/>
                <a:ea typeface="ＭＳ Ｐゴシック"/>
              </a:rPr>
              <a:t>&lt;number&gt;</a:t>
            </a:fld>
            <a:endParaRPr b="0" lang="en-IN" sz="1000" spc="-1" strike="noStrike">
              <a:latin typeface="Arial"/>
            </a:endParaRPr>
          </a:p>
        </p:txBody>
      </p:sp>
      <p:sp>
        <p:nvSpPr>
          <p:cNvPr id="211" name="PlaceHolder 4"/>
          <p:cNvSpPr>
            <a:spLocks noGrp="1"/>
          </p:cNvSpPr>
          <p:nvPr>
            <p:ph type="title"/>
          </p:nvPr>
        </p:nvSpPr>
        <p:spPr>
          <a:xfrm>
            <a:off x="749880" y="784080"/>
            <a:ext cx="7722360" cy="1079280"/>
          </a:xfrm>
          <a:prstGeom prst="rect">
            <a:avLst/>
          </a:prstGeom>
        </p:spPr>
        <p:txBody>
          <a:bodyPr lIns="0" rIns="0" tIns="0" bIns="0" anchor="b">
            <a:noAutofit/>
          </a:bodyPr>
          <a:p>
            <a:pPr>
              <a:lnSpc>
                <a:spcPct val="100000"/>
              </a:lnSpc>
            </a:pPr>
            <a:r>
              <a:rPr b="1" lang="en-US" sz="3000" spc="-1" strike="noStrike">
                <a:solidFill>
                  <a:srgbClr val="003d79"/>
                </a:solidFill>
                <a:latin typeface="Arial"/>
                <a:ea typeface="ＭＳ Ｐゴシック"/>
              </a:rPr>
              <a:t>Agenda</a:t>
            </a:r>
            <a:endParaRPr b="0" lang="en-US" sz="3000" spc="-1" strike="noStrike">
              <a:solidFill>
                <a:srgbClr val="0095d3"/>
              </a:solidFill>
              <a:latin typeface="Arial"/>
            </a:endParaRPr>
          </a:p>
        </p:txBody>
      </p:sp>
      <p:pic>
        <p:nvPicPr>
          <p:cNvPr id="212" name="Picture 2" descr=""/>
          <p:cNvPicPr/>
          <p:nvPr/>
        </p:nvPicPr>
        <p:blipFill>
          <a:blip r:embed="rId2"/>
          <a:stretch/>
        </p:blipFill>
        <p:spPr>
          <a:xfrm>
            <a:off x="139680" y="312120"/>
            <a:ext cx="8857800" cy="419040"/>
          </a:xfrm>
          <a:prstGeom prst="rect">
            <a:avLst/>
          </a:prstGeom>
          <a:ln w="9360">
            <a:noFill/>
          </a:ln>
        </p:spPr>
      </p:pic>
      <p:sp>
        <p:nvSpPr>
          <p:cNvPr id="213" name="PlaceHolder 5"/>
          <p:cNvSpPr>
            <a:spLocks noGrp="1"/>
          </p:cNvSpPr>
          <p:nvPr>
            <p:ph type="body"/>
          </p:nvPr>
        </p:nvSpPr>
        <p:spPr>
          <a:xfrm>
            <a:off x="727560" y="2210400"/>
            <a:ext cx="7592040" cy="3747960"/>
          </a:xfrm>
          <a:prstGeom prst="rect">
            <a:avLst/>
          </a:prstGeom>
        </p:spPr>
        <p:txBody>
          <a:bodyPr lIns="0" rIns="0" tIns="0" bIns="0">
            <a:noAutofit/>
          </a:bodyPr>
          <a:p>
            <a:pPr marL="182880" indent="-232920">
              <a:lnSpc>
                <a:spcPts val="2401"/>
              </a:lnSpc>
              <a:spcBef>
                <a:spcPts val="1001"/>
              </a:spcBef>
              <a:buClr>
                <a:srgbClr val="00709e"/>
              </a:buClr>
              <a:buSzPct val="115000"/>
              <a:buFont typeface="Wingdings" charset="2"/>
              <a:buChar char=""/>
            </a:pPr>
            <a:r>
              <a:rPr b="1" lang="en-US" sz="2000" spc="-1" strike="noStrike">
                <a:solidFill>
                  <a:srgbClr val="333333"/>
                </a:solidFill>
                <a:latin typeface="Arial"/>
                <a:ea typeface="ＭＳ Ｐゴシック"/>
              </a:rPr>
              <a:t>Click to edit Master text styles</a:t>
            </a:r>
            <a:endParaRPr b="1" lang="en-US" sz="2000" spc="-1" strike="noStrike">
              <a:solidFill>
                <a:srgbClr val="333333"/>
              </a:solidFill>
              <a:latin typeface="Arial"/>
            </a:endParaRPr>
          </a:p>
          <a:p>
            <a:pPr lvl="1" marL="399960" indent="-171000">
              <a:lnSpc>
                <a:spcPts val="2200"/>
              </a:lnSpc>
              <a:spcBef>
                <a:spcPts val="799"/>
              </a:spcBef>
              <a:buClr>
                <a:srgbClr val="00709e"/>
              </a:buClr>
              <a:buSzPct val="110000"/>
              <a:buFont typeface="Times"/>
              <a:buChar char="•"/>
            </a:pPr>
            <a:r>
              <a:rPr b="0" lang="en-US" sz="1800" spc="-1" strike="noStrike">
                <a:solidFill>
                  <a:srgbClr val="333333"/>
                </a:solidFill>
                <a:latin typeface="Arial"/>
                <a:ea typeface="ＭＳ Ｐゴシック"/>
              </a:rPr>
              <a:t>Second level</a:t>
            </a:r>
            <a:endParaRPr b="0" lang="en-US" sz="1800" spc="-1" strike="noStrike">
              <a:solidFill>
                <a:srgbClr val="333333"/>
              </a:solidFill>
              <a:latin typeface="Arial"/>
            </a:endParaRPr>
          </a:p>
          <a:p>
            <a:pPr lvl="2" marL="628560" indent="-171000">
              <a:lnSpc>
                <a:spcPts val="2001"/>
              </a:lnSpc>
              <a:spcBef>
                <a:spcPts val="601"/>
              </a:spcBef>
              <a:buClr>
                <a:srgbClr val="00709e"/>
              </a:buClr>
              <a:buSzPct val="110000"/>
              <a:buFont typeface="Arial"/>
              <a:buChar char="•"/>
            </a:pPr>
            <a:r>
              <a:rPr b="0" lang="en-US" sz="1600" spc="-1" strike="noStrike">
                <a:solidFill>
                  <a:srgbClr val="333333"/>
                </a:solidFill>
                <a:latin typeface="Arial"/>
                <a:ea typeface="ＭＳ Ｐゴシック"/>
              </a:rPr>
              <a:t>Third level</a:t>
            </a:r>
            <a:endParaRPr b="0" lang="en-US" sz="1600" spc="-1" strike="noStrike">
              <a:solidFill>
                <a:srgbClr val="333333"/>
              </a:solidFill>
              <a:latin typeface="Arial"/>
            </a:endParaRPr>
          </a:p>
          <a:p>
            <a:pPr lvl="3" marL="914400" indent="-171000">
              <a:lnSpc>
                <a:spcPts val="2001"/>
              </a:lnSpc>
              <a:spcBef>
                <a:spcPts val="601"/>
              </a:spcBef>
              <a:buClr>
                <a:srgbClr val="00709e"/>
              </a:buClr>
              <a:buSzPct val="110000"/>
              <a:buFont typeface="Arial"/>
              <a:buChar char="•"/>
            </a:pPr>
            <a:r>
              <a:rPr b="0" lang="en-US" sz="1600" spc="-1" strike="noStrike">
                <a:solidFill>
                  <a:srgbClr val="333333"/>
                </a:solidFill>
                <a:latin typeface="Arial"/>
                <a:ea typeface="ＭＳ Ｐゴシック"/>
              </a:rPr>
              <a:t>Fourth level</a:t>
            </a:r>
            <a:endParaRPr b="0" lang="en-US" sz="1600" spc="-1" strike="noStrike">
              <a:solidFill>
                <a:srgbClr val="333333"/>
              </a:solidFill>
              <a:latin typeface="Arial"/>
            </a:endParaRPr>
          </a:p>
          <a:p>
            <a:pPr lvl="4" marL="1200240" indent="-171000">
              <a:lnSpc>
                <a:spcPts val="2001"/>
              </a:lnSpc>
              <a:spcBef>
                <a:spcPts val="601"/>
              </a:spcBef>
              <a:buClr>
                <a:srgbClr val="00709e"/>
              </a:buClr>
              <a:buSzPct val="110000"/>
              <a:buFont typeface="Arial"/>
              <a:buChar char="•"/>
            </a:pPr>
            <a:r>
              <a:rPr b="0" lang="en-US" sz="1600" spc="-1" strike="noStrike">
                <a:solidFill>
                  <a:srgbClr val="333333"/>
                </a:solidFill>
                <a:latin typeface="Arial"/>
                <a:ea typeface="ＭＳ Ｐゴシック"/>
              </a:rPr>
              <a:t>Fifth level</a:t>
            </a:r>
            <a:endParaRPr b="0" lang="en-US" sz="1600" spc="-1" strike="noStrike">
              <a:solidFill>
                <a:srgbClr val="333333"/>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2.jpe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image" Target="../media/image136.png"/><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39.png"/><Relationship Id="rId6" Type="http://schemas.openxmlformats.org/officeDocument/2006/relationships/image" Target="../media/image140.png"/><Relationship Id="rId7" Type="http://schemas.openxmlformats.org/officeDocument/2006/relationships/image" Target="../media/image141.png"/><Relationship Id="rId8" Type="http://schemas.openxmlformats.org/officeDocument/2006/relationships/image" Target="../media/image142.png"/><Relationship Id="rId9" Type="http://schemas.openxmlformats.org/officeDocument/2006/relationships/image" Target="../media/image143.png"/><Relationship Id="rId10" Type="http://schemas.openxmlformats.org/officeDocument/2006/relationships/image" Target="../media/image144.png"/><Relationship Id="rId11" Type="http://schemas.openxmlformats.org/officeDocument/2006/relationships/image" Target="../media/image145.png"/><Relationship Id="rId12" Type="http://schemas.openxmlformats.org/officeDocument/2006/relationships/slideLayout" Target="../slideLayouts/slideLayout17.xml"/><Relationship Id="rId1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51.png"/><Relationship Id="rId7" Type="http://schemas.openxmlformats.org/officeDocument/2006/relationships/image" Target="../media/image152.png"/><Relationship Id="rId8" Type="http://schemas.openxmlformats.org/officeDocument/2006/relationships/image" Target="../media/image153.png"/><Relationship Id="rId9" Type="http://schemas.openxmlformats.org/officeDocument/2006/relationships/image" Target="../media/image154.png"/><Relationship Id="rId10" Type="http://schemas.openxmlformats.org/officeDocument/2006/relationships/image" Target="../media/image155.png"/><Relationship Id="rId11" Type="http://schemas.openxmlformats.org/officeDocument/2006/relationships/image" Target="../media/image156.png"/><Relationship Id="rId12" Type="http://schemas.openxmlformats.org/officeDocument/2006/relationships/image" Target="../media/image157.png"/><Relationship Id="rId13" Type="http://schemas.openxmlformats.org/officeDocument/2006/relationships/image" Target="../media/image158.png"/><Relationship Id="rId14" Type="http://schemas.openxmlformats.org/officeDocument/2006/relationships/image" Target="../media/image159.png"/><Relationship Id="rId15" Type="http://schemas.openxmlformats.org/officeDocument/2006/relationships/image" Target="../media/image160.png"/><Relationship Id="rId16" Type="http://schemas.openxmlformats.org/officeDocument/2006/relationships/image" Target="../media/image161.png"/><Relationship Id="rId17" Type="http://schemas.openxmlformats.org/officeDocument/2006/relationships/image" Target="../media/image162.png"/><Relationship Id="rId18" Type="http://schemas.openxmlformats.org/officeDocument/2006/relationships/image" Target="../media/image163.png"/><Relationship Id="rId19" Type="http://schemas.openxmlformats.org/officeDocument/2006/relationships/image" Target="../media/image164.png"/><Relationship Id="rId20" Type="http://schemas.openxmlformats.org/officeDocument/2006/relationships/image" Target="../media/image165.png"/><Relationship Id="rId21" Type="http://schemas.openxmlformats.org/officeDocument/2006/relationships/slideLayout" Target="../slideLayouts/slideLayout17.xml"/><Relationship Id="rId2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image" Target="../media/image167.png"/><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slideLayout" Target="../slideLayouts/slideLayout1.xml"/><Relationship Id="rId6"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slideLayout" Target="../slideLayouts/slideLayout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jpeg"/><Relationship Id="rId6" Type="http://schemas.openxmlformats.org/officeDocument/2006/relationships/image" Target="../media/image176.png"/><Relationship Id="rId7"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image" Target="../media/image178.png"/><Relationship Id="rId3" Type="http://schemas.openxmlformats.org/officeDocument/2006/relationships/image" Target="../media/image179.png"/><Relationship Id="rId4" Type="http://schemas.openxmlformats.org/officeDocument/2006/relationships/image" Target="../media/image180.png"/><Relationship Id="rId5" Type="http://schemas.openxmlformats.org/officeDocument/2006/relationships/image" Target="../media/image181.png"/><Relationship Id="rId6" Type="http://schemas.openxmlformats.org/officeDocument/2006/relationships/image" Target="../media/image182.png"/><Relationship Id="rId7" Type="http://schemas.openxmlformats.org/officeDocument/2006/relationships/image" Target="../media/image183.png"/><Relationship Id="rId8" Type="http://schemas.openxmlformats.org/officeDocument/2006/relationships/image" Target="../media/image184.png"/><Relationship Id="rId9" Type="http://schemas.openxmlformats.org/officeDocument/2006/relationships/image" Target="../media/image185.png"/><Relationship Id="rId10"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image" Target="../media/image187.png"/><Relationship Id="rId3" Type="http://schemas.openxmlformats.org/officeDocument/2006/relationships/image" Target="../media/image188.png"/><Relationship Id="rId4" Type="http://schemas.openxmlformats.org/officeDocument/2006/relationships/image" Target="../media/image189.png"/><Relationship Id="rId5" Type="http://schemas.openxmlformats.org/officeDocument/2006/relationships/image" Target="../media/image190.png"/><Relationship Id="rId6" Type="http://schemas.openxmlformats.org/officeDocument/2006/relationships/image" Target="../media/image191.png"/><Relationship Id="rId7" Type="http://schemas.openxmlformats.org/officeDocument/2006/relationships/image" Target="../media/image192.png"/><Relationship Id="rId8" Type="http://schemas.openxmlformats.org/officeDocument/2006/relationships/image" Target="../media/image193.png"/><Relationship Id="rId9" Type="http://schemas.openxmlformats.org/officeDocument/2006/relationships/image" Target="../media/image194.png"/><Relationship Id="rId10" Type="http://schemas.openxmlformats.org/officeDocument/2006/relationships/image" Target="../media/image195.png"/><Relationship Id="rId11"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image" Target="../media/image197.png"/><Relationship Id="rId3" Type="http://schemas.openxmlformats.org/officeDocument/2006/relationships/image" Target="../media/image198.png"/><Relationship Id="rId4" Type="http://schemas.openxmlformats.org/officeDocument/2006/relationships/image" Target="../media/image199.png"/><Relationship Id="rId5" Type="http://schemas.openxmlformats.org/officeDocument/2006/relationships/image" Target="../media/image200.png"/><Relationship Id="rId6" Type="http://schemas.openxmlformats.org/officeDocument/2006/relationships/image" Target="../media/image201.png"/><Relationship Id="rId7" Type="http://schemas.openxmlformats.org/officeDocument/2006/relationships/image" Target="../media/image202.png"/><Relationship Id="rId8" Type="http://schemas.openxmlformats.org/officeDocument/2006/relationships/image" Target="../media/image203.png"/><Relationship Id="rId9" Type="http://schemas.openxmlformats.org/officeDocument/2006/relationships/image" Target="../media/image204.png"/><Relationship Id="rId10" Type="http://schemas.openxmlformats.org/officeDocument/2006/relationships/image" Target="../media/image205.png"/><Relationship Id="rId11" Type="http://schemas.openxmlformats.org/officeDocument/2006/relationships/image" Target="../media/image206.png"/><Relationship Id="rId12" Type="http://schemas.openxmlformats.org/officeDocument/2006/relationships/image" Target="../media/image207.png"/><Relationship Id="rId13" Type="http://schemas.openxmlformats.org/officeDocument/2006/relationships/image" Target="../media/image208.png"/><Relationship Id="rId14" Type="http://schemas.openxmlformats.org/officeDocument/2006/relationships/image" Target="../media/image209.png"/><Relationship Id="rId15" Type="http://schemas.openxmlformats.org/officeDocument/2006/relationships/image" Target="../media/image210.png"/><Relationship Id="rId16" Type="http://schemas.openxmlformats.org/officeDocument/2006/relationships/image" Target="../media/image211.png"/><Relationship Id="rId17" Type="http://schemas.openxmlformats.org/officeDocument/2006/relationships/image" Target="../media/image212.png"/><Relationship Id="rId18" Type="http://schemas.openxmlformats.org/officeDocument/2006/relationships/image" Target="../media/image213.png"/><Relationship Id="rId19" Type="http://schemas.openxmlformats.org/officeDocument/2006/relationships/image" Target="../media/image214.png"/><Relationship Id="rId20" Type="http://schemas.openxmlformats.org/officeDocument/2006/relationships/image" Target="../media/image215.png"/><Relationship Id="rId21" Type="http://schemas.openxmlformats.org/officeDocument/2006/relationships/image" Target="../media/image216.png"/><Relationship Id="rId22" Type="http://schemas.openxmlformats.org/officeDocument/2006/relationships/image" Target="../media/image217.png"/><Relationship Id="rId23" Type="http://schemas.openxmlformats.org/officeDocument/2006/relationships/image" Target="../media/image218.png"/><Relationship Id="rId24" Type="http://schemas.openxmlformats.org/officeDocument/2006/relationships/image" Target="../media/image219.png"/><Relationship Id="rId25" Type="http://schemas.openxmlformats.org/officeDocument/2006/relationships/image" Target="../media/image220.png"/><Relationship Id="rId26" Type="http://schemas.openxmlformats.org/officeDocument/2006/relationships/image" Target="../media/image221.png"/><Relationship Id="rId27" Type="http://schemas.openxmlformats.org/officeDocument/2006/relationships/image" Target="../media/image222.png"/><Relationship Id="rId28" Type="http://schemas.openxmlformats.org/officeDocument/2006/relationships/image" Target="../media/image223.png"/><Relationship Id="rId29" Type="http://schemas.openxmlformats.org/officeDocument/2006/relationships/image" Target="../media/image224.png"/><Relationship Id="rId30" Type="http://schemas.openxmlformats.org/officeDocument/2006/relationships/image" Target="../media/image225.png"/><Relationship Id="rId31" Type="http://schemas.openxmlformats.org/officeDocument/2006/relationships/image" Target="../media/image226.png"/><Relationship Id="rId32" Type="http://schemas.openxmlformats.org/officeDocument/2006/relationships/image" Target="../media/image227.png"/><Relationship Id="rId33" Type="http://schemas.openxmlformats.org/officeDocument/2006/relationships/image" Target="../media/image228.png"/><Relationship Id="rId34" Type="http://schemas.openxmlformats.org/officeDocument/2006/relationships/slideLayout" Target="../slideLayouts/slideLayout17.xml"/><Relationship Id="rId3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29.png"/><Relationship Id="rId2" Type="http://schemas.openxmlformats.org/officeDocument/2006/relationships/image" Target="../media/image230.png"/><Relationship Id="rId3" Type="http://schemas.openxmlformats.org/officeDocument/2006/relationships/image" Target="../media/image231.png"/><Relationship Id="rId4" Type="http://schemas.openxmlformats.org/officeDocument/2006/relationships/image" Target="../media/image232.png"/><Relationship Id="rId5" Type="http://schemas.openxmlformats.org/officeDocument/2006/relationships/image" Target="../media/image233.png"/><Relationship Id="rId6" Type="http://schemas.openxmlformats.org/officeDocument/2006/relationships/image" Target="../media/image234.png"/><Relationship Id="rId7" Type="http://schemas.openxmlformats.org/officeDocument/2006/relationships/image" Target="../media/image235.png"/><Relationship Id="rId8" Type="http://schemas.openxmlformats.org/officeDocument/2006/relationships/image" Target="../media/image236.png"/><Relationship Id="rId9" Type="http://schemas.openxmlformats.org/officeDocument/2006/relationships/image" Target="../media/image237.png"/><Relationship Id="rId10" Type="http://schemas.openxmlformats.org/officeDocument/2006/relationships/image" Target="../media/image238.png"/><Relationship Id="rId11" Type="http://schemas.openxmlformats.org/officeDocument/2006/relationships/image" Target="../media/image239.png"/><Relationship Id="rId12" Type="http://schemas.openxmlformats.org/officeDocument/2006/relationships/image" Target="../media/image240.png"/><Relationship Id="rId13" Type="http://schemas.openxmlformats.org/officeDocument/2006/relationships/image" Target="../media/image241.png"/><Relationship Id="rId14" Type="http://schemas.openxmlformats.org/officeDocument/2006/relationships/image" Target="../media/image242.png"/><Relationship Id="rId15" Type="http://schemas.openxmlformats.org/officeDocument/2006/relationships/image" Target="../media/image243.png"/><Relationship Id="rId16" Type="http://schemas.openxmlformats.org/officeDocument/2006/relationships/image" Target="../media/image244.png"/><Relationship Id="rId17" Type="http://schemas.openxmlformats.org/officeDocument/2006/relationships/image" Target="../media/image245.png"/><Relationship Id="rId18" Type="http://schemas.openxmlformats.org/officeDocument/2006/relationships/image" Target="../media/image246.png"/><Relationship Id="rId19" Type="http://schemas.openxmlformats.org/officeDocument/2006/relationships/image" Target="../media/image247.png"/><Relationship Id="rId20" Type="http://schemas.openxmlformats.org/officeDocument/2006/relationships/slideLayout" Target="../slideLayouts/slideLayout17.xml"/><Relationship Id="rId21"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48.png"/><Relationship Id="rId2" Type="http://schemas.openxmlformats.org/officeDocument/2006/relationships/image" Target="../media/image249.png"/><Relationship Id="rId3" Type="http://schemas.openxmlformats.org/officeDocument/2006/relationships/image" Target="../media/image250.png"/><Relationship Id="rId4" Type="http://schemas.openxmlformats.org/officeDocument/2006/relationships/image" Target="../media/image251.png"/><Relationship Id="rId5" Type="http://schemas.openxmlformats.org/officeDocument/2006/relationships/image" Target="../media/image252.png"/><Relationship Id="rId6" Type="http://schemas.openxmlformats.org/officeDocument/2006/relationships/image" Target="../media/image253.png"/><Relationship Id="rId7" Type="http://schemas.openxmlformats.org/officeDocument/2006/relationships/image" Target="../media/image254.png"/><Relationship Id="rId8" Type="http://schemas.openxmlformats.org/officeDocument/2006/relationships/image" Target="../media/image255.png"/><Relationship Id="rId9" Type="http://schemas.openxmlformats.org/officeDocument/2006/relationships/image" Target="../media/image256.png"/><Relationship Id="rId10" Type="http://schemas.openxmlformats.org/officeDocument/2006/relationships/image" Target="../media/image257.png"/><Relationship Id="rId11" Type="http://schemas.openxmlformats.org/officeDocument/2006/relationships/image" Target="../media/image258.png"/><Relationship Id="rId12" Type="http://schemas.openxmlformats.org/officeDocument/2006/relationships/image" Target="../media/image259.png"/><Relationship Id="rId13" Type="http://schemas.openxmlformats.org/officeDocument/2006/relationships/image" Target="../media/image260.png"/><Relationship Id="rId14" Type="http://schemas.openxmlformats.org/officeDocument/2006/relationships/image" Target="../media/image261.png"/><Relationship Id="rId15" Type="http://schemas.openxmlformats.org/officeDocument/2006/relationships/image" Target="../media/image262.png"/><Relationship Id="rId16" Type="http://schemas.openxmlformats.org/officeDocument/2006/relationships/image" Target="../media/image263.png"/><Relationship Id="rId17" Type="http://schemas.openxmlformats.org/officeDocument/2006/relationships/image" Target="../media/image264.png"/><Relationship Id="rId18" Type="http://schemas.openxmlformats.org/officeDocument/2006/relationships/image" Target="../media/image265.png"/><Relationship Id="rId19" Type="http://schemas.openxmlformats.org/officeDocument/2006/relationships/image" Target="../media/image266.png"/><Relationship Id="rId20" Type="http://schemas.openxmlformats.org/officeDocument/2006/relationships/image" Target="../media/image267.png"/><Relationship Id="rId21" Type="http://schemas.openxmlformats.org/officeDocument/2006/relationships/image" Target="../media/image268.png"/><Relationship Id="rId22" Type="http://schemas.openxmlformats.org/officeDocument/2006/relationships/image" Target="../media/image269.png"/><Relationship Id="rId23" Type="http://schemas.openxmlformats.org/officeDocument/2006/relationships/slideLayout" Target="../slideLayouts/slideLayout17.xml"/><Relationship Id="rId2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70.png"/><Relationship Id="rId2" Type="http://schemas.openxmlformats.org/officeDocument/2006/relationships/image" Target="../media/image271.tif"/><Relationship Id="rId3" Type="http://schemas.openxmlformats.org/officeDocument/2006/relationships/slideLayout" Target="../slideLayouts/slideLayout17.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72.png"/><Relationship Id="rId2" Type="http://schemas.openxmlformats.org/officeDocument/2006/relationships/image" Target="../media/image273.png"/><Relationship Id="rId3" Type="http://schemas.openxmlformats.org/officeDocument/2006/relationships/image" Target="../media/image274.png"/><Relationship Id="rId4" Type="http://schemas.openxmlformats.org/officeDocument/2006/relationships/image" Target="../media/image275.png"/><Relationship Id="rId5" Type="http://schemas.openxmlformats.org/officeDocument/2006/relationships/image" Target="../media/image276.png"/><Relationship Id="rId6" Type="http://schemas.openxmlformats.org/officeDocument/2006/relationships/image" Target="../media/image277.png"/><Relationship Id="rId7" Type="http://schemas.openxmlformats.org/officeDocument/2006/relationships/image" Target="../media/image278.png"/><Relationship Id="rId8" Type="http://schemas.openxmlformats.org/officeDocument/2006/relationships/image" Target="../media/image279.png"/><Relationship Id="rId9" Type="http://schemas.openxmlformats.org/officeDocument/2006/relationships/image" Target="../media/image280.png"/><Relationship Id="rId10" Type="http://schemas.openxmlformats.org/officeDocument/2006/relationships/image" Target="../media/image281.png"/><Relationship Id="rId11" Type="http://schemas.openxmlformats.org/officeDocument/2006/relationships/image" Target="../media/image282.png"/><Relationship Id="rId12" Type="http://schemas.openxmlformats.org/officeDocument/2006/relationships/image" Target="../media/image283.png"/><Relationship Id="rId13" Type="http://schemas.openxmlformats.org/officeDocument/2006/relationships/image" Target="../media/image284.png"/><Relationship Id="rId14" Type="http://schemas.openxmlformats.org/officeDocument/2006/relationships/slideLayout" Target="../slideLayouts/slideLayout1.xml"/><Relationship Id="rId15"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85.png"/><Relationship Id="rId2" Type="http://schemas.openxmlformats.org/officeDocument/2006/relationships/slideLayout" Target="../slideLayouts/slideLayout17.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86.png"/><Relationship Id="rId2" Type="http://schemas.openxmlformats.org/officeDocument/2006/relationships/image" Target="../media/image287.png"/><Relationship Id="rId3" Type="http://schemas.openxmlformats.org/officeDocument/2006/relationships/image" Target="../media/image288.png"/><Relationship Id="rId4" Type="http://schemas.openxmlformats.org/officeDocument/2006/relationships/image" Target="../media/image289.png"/><Relationship Id="rId5" Type="http://schemas.openxmlformats.org/officeDocument/2006/relationships/slideLayout" Target="../slideLayouts/slideLayout1.xml"/><Relationship Id="rId6"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90.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291.gif"/><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292.pn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293.jpe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294.jpe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295.jpeg"/><Relationship Id="rId2" Type="http://schemas.openxmlformats.org/officeDocument/2006/relationships/slideLayout" Target="../slideLayouts/slideLayout61.xml"/><Relationship Id="rId3" Type="http://schemas.openxmlformats.org/officeDocument/2006/relationships/notesSlide" Target="../notesSlides/notesSlide34.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microsoft.com/office/2007/relationships/hdphoto" Target="../media/hdphoto1.wdp"/><Relationship Id="rId7" Type="http://schemas.openxmlformats.org/officeDocument/2006/relationships/image" Target="../media/image8.png"/><Relationship Id="rId8" Type="http://schemas.microsoft.com/office/2007/relationships/hdphoto" Target="../media/hdphoto2.wdp"/><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 Id="rId20" Type="http://schemas.openxmlformats.org/officeDocument/2006/relationships/image" Target="../media/image20.png"/><Relationship Id="rId21" Type="http://schemas.openxmlformats.org/officeDocument/2006/relationships/image" Target="../media/image21.png"/><Relationship Id="rId22" Type="http://schemas.openxmlformats.org/officeDocument/2006/relationships/image" Target="../media/image22.png"/><Relationship Id="rId23" Type="http://schemas.openxmlformats.org/officeDocument/2006/relationships/image" Target="../media/image23.png"/><Relationship Id="rId24" Type="http://schemas.openxmlformats.org/officeDocument/2006/relationships/image" Target="../media/image24.png"/><Relationship Id="rId25" Type="http://schemas.openxmlformats.org/officeDocument/2006/relationships/image" Target="../media/image25.png"/><Relationship Id="rId26" Type="http://schemas.openxmlformats.org/officeDocument/2006/relationships/image" Target="../media/image26.png"/><Relationship Id="rId27" Type="http://schemas.openxmlformats.org/officeDocument/2006/relationships/image" Target="../media/image27.png"/><Relationship Id="rId28" Type="http://schemas.openxmlformats.org/officeDocument/2006/relationships/image" Target="../media/image28.png"/><Relationship Id="rId29" Type="http://schemas.openxmlformats.org/officeDocument/2006/relationships/image" Target="../media/image29.png"/><Relationship Id="rId30" Type="http://schemas.openxmlformats.org/officeDocument/2006/relationships/image" Target="../media/image30.png"/><Relationship Id="rId31" Type="http://schemas.openxmlformats.org/officeDocument/2006/relationships/image" Target="../media/image31.png"/><Relationship Id="rId32" Type="http://schemas.openxmlformats.org/officeDocument/2006/relationships/image" Target="../media/image32.png"/><Relationship Id="rId33" Type="http://schemas.openxmlformats.org/officeDocument/2006/relationships/image" Target="../media/image33.png"/><Relationship Id="rId34" Type="http://schemas.openxmlformats.org/officeDocument/2006/relationships/image" Target="../media/image34.png"/><Relationship Id="rId35" Type="http://schemas.openxmlformats.org/officeDocument/2006/relationships/slideLayout" Target="../slideLayouts/slideLayout17.xml"/><Relationship Id="rId36"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1" Type="http://schemas.openxmlformats.org/officeDocument/2006/relationships/image" Target="../media/image45.png"/><Relationship Id="rId12" Type="http://schemas.openxmlformats.org/officeDocument/2006/relationships/image" Target="../media/image46.png"/><Relationship Id="rId13" Type="http://schemas.openxmlformats.org/officeDocument/2006/relationships/image" Target="../media/image47.png"/><Relationship Id="rId14" Type="http://schemas.openxmlformats.org/officeDocument/2006/relationships/image" Target="../media/image48.png"/><Relationship Id="rId15" Type="http://schemas.openxmlformats.org/officeDocument/2006/relationships/image" Target="../media/image49.png"/><Relationship Id="rId16" Type="http://schemas.openxmlformats.org/officeDocument/2006/relationships/image" Target="../media/image50.png"/><Relationship Id="rId17" Type="http://schemas.openxmlformats.org/officeDocument/2006/relationships/image" Target="../media/image51.png"/><Relationship Id="rId18" Type="http://schemas.openxmlformats.org/officeDocument/2006/relationships/image" Target="../media/image52.png"/><Relationship Id="rId19" Type="http://schemas.openxmlformats.org/officeDocument/2006/relationships/image" Target="../media/image53.png"/><Relationship Id="rId20" Type="http://schemas.openxmlformats.org/officeDocument/2006/relationships/image" Target="../media/image54.png"/><Relationship Id="rId21" Type="http://schemas.openxmlformats.org/officeDocument/2006/relationships/image" Target="../media/image55.png"/><Relationship Id="rId22" Type="http://schemas.openxmlformats.org/officeDocument/2006/relationships/image" Target="../media/image56.png"/><Relationship Id="rId23" Type="http://schemas.openxmlformats.org/officeDocument/2006/relationships/image" Target="../media/image57.png"/><Relationship Id="rId24" Type="http://schemas.openxmlformats.org/officeDocument/2006/relationships/image" Target="../media/image58.png"/><Relationship Id="rId25" Type="http://schemas.openxmlformats.org/officeDocument/2006/relationships/image" Target="../media/image59.png"/><Relationship Id="rId26" Type="http://schemas.openxmlformats.org/officeDocument/2006/relationships/image" Target="../media/image60.png"/><Relationship Id="rId27" Type="http://schemas.openxmlformats.org/officeDocument/2006/relationships/image" Target="../media/image61.png"/><Relationship Id="rId28" Type="http://schemas.openxmlformats.org/officeDocument/2006/relationships/slideLayout" Target="../slideLayouts/slideLayout28.xml"/><Relationship Id="rId29"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 Id="rId11" Type="http://schemas.openxmlformats.org/officeDocument/2006/relationships/image" Target="../media/image72.png"/><Relationship Id="rId12" Type="http://schemas.openxmlformats.org/officeDocument/2006/relationships/image" Target="../media/image73.png"/><Relationship Id="rId13" Type="http://schemas.openxmlformats.org/officeDocument/2006/relationships/image" Target="../media/image74.png"/><Relationship Id="rId14" Type="http://schemas.openxmlformats.org/officeDocument/2006/relationships/image" Target="../media/image75.png"/><Relationship Id="rId15" Type="http://schemas.openxmlformats.org/officeDocument/2006/relationships/image" Target="../media/image76.png"/><Relationship Id="rId16" Type="http://schemas.openxmlformats.org/officeDocument/2006/relationships/image" Target="../media/image77.png"/><Relationship Id="rId17" Type="http://schemas.openxmlformats.org/officeDocument/2006/relationships/image" Target="../media/image78.png"/><Relationship Id="rId18" Type="http://schemas.openxmlformats.org/officeDocument/2006/relationships/image" Target="../media/image79.png"/><Relationship Id="rId19" Type="http://schemas.openxmlformats.org/officeDocument/2006/relationships/image" Target="../media/image80.png"/><Relationship Id="rId20" Type="http://schemas.openxmlformats.org/officeDocument/2006/relationships/image" Target="../media/image81.png"/><Relationship Id="rId21" Type="http://schemas.openxmlformats.org/officeDocument/2006/relationships/image" Target="../media/image82.png"/><Relationship Id="rId22" Type="http://schemas.openxmlformats.org/officeDocument/2006/relationships/image" Target="../media/image83.png"/><Relationship Id="rId23" Type="http://schemas.openxmlformats.org/officeDocument/2006/relationships/slideLayout" Target="../slideLayouts/slideLayout1.xml"/><Relationship Id="rId2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84.jpe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gif"/><Relationship Id="rId5" Type="http://schemas.openxmlformats.org/officeDocument/2006/relationships/image" Target="../media/image88.gif"/><Relationship Id="rId6" Type="http://schemas.openxmlformats.org/officeDocument/2006/relationships/image" Target="../media/image89.gif"/><Relationship Id="rId7" Type="http://schemas.openxmlformats.org/officeDocument/2006/relationships/image" Target="../media/image90.png"/><Relationship Id="rId8" Type="http://schemas.openxmlformats.org/officeDocument/2006/relationships/image" Target="../media/image91.gif"/><Relationship Id="rId9" Type="http://schemas.openxmlformats.org/officeDocument/2006/relationships/image" Target="../media/image92.png"/><Relationship Id="rId10" Type="http://schemas.openxmlformats.org/officeDocument/2006/relationships/image" Target="../media/image93.png"/><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6.png"/><Relationship Id="rId14" Type="http://schemas.openxmlformats.org/officeDocument/2006/relationships/image" Target="../media/image97.png"/><Relationship Id="rId15" Type="http://schemas.openxmlformats.org/officeDocument/2006/relationships/image" Target="../media/image98.png"/><Relationship Id="rId16" Type="http://schemas.openxmlformats.org/officeDocument/2006/relationships/image" Target="../media/image99.png"/><Relationship Id="rId17" Type="http://schemas.openxmlformats.org/officeDocument/2006/relationships/image" Target="../media/image100.png"/><Relationship Id="rId18" Type="http://schemas.openxmlformats.org/officeDocument/2006/relationships/image" Target="../media/image101.png"/><Relationship Id="rId19" Type="http://schemas.openxmlformats.org/officeDocument/2006/relationships/image" Target="../media/image102.png"/><Relationship Id="rId20" Type="http://schemas.openxmlformats.org/officeDocument/2006/relationships/image" Target="../media/image103.png"/><Relationship Id="rId21" Type="http://schemas.openxmlformats.org/officeDocument/2006/relationships/image" Target="../media/image104.png"/><Relationship Id="rId22" Type="http://schemas.openxmlformats.org/officeDocument/2006/relationships/image" Target="../media/image105.png"/><Relationship Id="rId23" Type="http://schemas.openxmlformats.org/officeDocument/2006/relationships/slideLayout" Target="../slideLayouts/slideLayout17.xml"/><Relationship Id="rId2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gif"/><Relationship Id="rId3" Type="http://schemas.openxmlformats.org/officeDocument/2006/relationships/image" Target="../media/image108.gif"/><Relationship Id="rId4" Type="http://schemas.openxmlformats.org/officeDocument/2006/relationships/image" Target="../media/image109.gif"/><Relationship Id="rId5" Type="http://schemas.openxmlformats.org/officeDocument/2006/relationships/image" Target="../media/image110.png"/><Relationship Id="rId6" Type="http://schemas.openxmlformats.org/officeDocument/2006/relationships/image" Target="../media/image111.gif"/><Relationship Id="rId7" Type="http://schemas.openxmlformats.org/officeDocument/2006/relationships/image" Target="../media/image112.jpeg"/><Relationship Id="rId8" Type="http://schemas.openxmlformats.org/officeDocument/2006/relationships/image" Target="../media/image113.png"/><Relationship Id="rId9" Type="http://schemas.openxmlformats.org/officeDocument/2006/relationships/image" Target="../media/image114.png"/><Relationship Id="rId10" Type="http://schemas.openxmlformats.org/officeDocument/2006/relationships/image" Target="../media/image115.png"/><Relationship Id="rId11" Type="http://schemas.openxmlformats.org/officeDocument/2006/relationships/image" Target="../media/image116.png"/><Relationship Id="rId12" Type="http://schemas.openxmlformats.org/officeDocument/2006/relationships/image" Target="../media/image117.png"/><Relationship Id="rId13" Type="http://schemas.openxmlformats.org/officeDocument/2006/relationships/image" Target="../media/image118.png"/><Relationship Id="rId14" Type="http://schemas.openxmlformats.org/officeDocument/2006/relationships/image" Target="../media/image119.png"/><Relationship Id="rId15" Type="http://schemas.openxmlformats.org/officeDocument/2006/relationships/image" Target="../media/image120.png"/><Relationship Id="rId16" Type="http://schemas.openxmlformats.org/officeDocument/2006/relationships/image" Target="../media/image121.png"/><Relationship Id="rId17" Type="http://schemas.openxmlformats.org/officeDocument/2006/relationships/image" Target="../media/image122.png"/><Relationship Id="rId18" Type="http://schemas.openxmlformats.org/officeDocument/2006/relationships/image" Target="../media/image123.png"/><Relationship Id="rId19" Type="http://schemas.openxmlformats.org/officeDocument/2006/relationships/image" Target="../media/image124.png"/><Relationship Id="rId20" Type="http://schemas.openxmlformats.org/officeDocument/2006/relationships/image" Target="../media/image125.png"/><Relationship Id="rId21" Type="http://schemas.openxmlformats.org/officeDocument/2006/relationships/image" Target="../media/image126.png"/><Relationship Id="rId22" Type="http://schemas.openxmlformats.org/officeDocument/2006/relationships/image" Target="../media/image127.png"/><Relationship Id="rId23" Type="http://schemas.openxmlformats.org/officeDocument/2006/relationships/image" Target="../media/image128.png"/><Relationship Id="rId24" Type="http://schemas.openxmlformats.org/officeDocument/2006/relationships/image" Target="../media/image129.png"/><Relationship Id="rId25" Type="http://schemas.openxmlformats.org/officeDocument/2006/relationships/image" Target="../media/image130.png"/><Relationship Id="rId26" Type="http://schemas.openxmlformats.org/officeDocument/2006/relationships/image" Target="../media/image131.png"/><Relationship Id="rId27" Type="http://schemas.openxmlformats.org/officeDocument/2006/relationships/slideLayout" Target="../slideLayouts/slideLayout17.xml"/><Relationship Id="rId28"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extShape 1"/>
          <p:cNvSpPr txBox="1"/>
          <p:nvPr/>
        </p:nvSpPr>
        <p:spPr>
          <a:xfrm>
            <a:off x="5112000" y="5638680"/>
            <a:ext cx="3675240" cy="456840"/>
          </a:xfrm>
          <a:prstGeom prst="rect">
            <a:avLst/>
          </a:prstGeom>
          <a:noFill/>
          <a:ln w="9360">
            <a:noFill/>
          </a:ln>
        </p:spPr>
        <p:txBody>
          <a:bodyPr lIns="0" rIns="0" tIns="0" bIns="0" anchor="ctr">
            <a:noAutofit/>
          </a:bodyPr>
          <a:p>
            <a:pPr>
              <a:lnSpc>
                <a:spcPct val="100000"/>
              </a:lnSpc>
            </a:pPr>
            <a:r>
              <a:rPr b="1" lang="en-US" sz="3600" spc="-1" strike="noStrike">
                <a:solidFill>
                  <a:srgbClr val="003d79"/>
                </a:solidFill>
                <a:latin typeface="Calibri"/>
                <a:ea typeface="ＭＳ Ｐゴシック"/>
              </a:rPr>
              <a:t>Virtualization</a:t>
            </a:r>
            <a:endParaRPr b="0" lang="en-US" sz="3600" spc="-1" strike="noStrike">
              <a:solidFill>
                <a:srgbClr val="0095d3"/>
              </a:solidFill>
              <a:latin typeface="Arial"/>
            </a:endParaRPr>
          </a:p>
        </p:txBody>
      </p:sp>
      <p:pic>
        <p:nvPicPr>
          <p:cNvPr id="257" name="Picture 4" descr="http://www.industrial-ip.org/~/media/Images/Article%20Images/out_of_the_box.ashx"/>
          <p:cNvPicPr/>
          <p:nvPr/>
        </p:nvPicPr>
        <p:blipFill>
          <a:blip r:embed="rId1"/>
          <a:stretch/>
        </p:blipFill>
        <p:spPr>
          <a:xfrm>
            <a:off x="152280" y="181440"/>
            <a:ext cx="8838720" cy="5377680"/>
          </a:xfrm>
          <a:prstGeom prst="rect">
            <a:avLst/>
          </a:prstGeom>
          <a:ln>
            <a:noFill/>
          </a:ln>
        </p:spPr>
      </p:pic>
    </p:spTree>
  </p:cSld>
  <p:transition>
    <p:fade/>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TextShape 1"/>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Traditional vs Virtualized Datacenter</a:t>
            </a:r>
            <a:endParaRPr b="0" lang="en-US" sz="2200" spc="-1" strike="noStrike">
              <a:solidFill>
                <a:srgbClr val="0095d3"/>
              </a:solidFill>
              <a:latin typeface="Arial"/>
            </a:endParaRPr>
          </a:p>
        </p:txBody>
      </p:sp>
      <p:pic>
        <p:nvPicPr>
          <p:cNvPr id="595" name="Picture 4" descr="Related image"/>
          <p:cNvPicPr/>
          <p:nvPr/>
        </p:nvPicPr>
        <p:blipFill>
          <a:blip r:embed="rId1"/>
          <a:stretch/>
        </p:blipFill>
        <p:spPr>
          <a:xfrm>
            <a:off x="609480" y="1143000"/>
            <a:ext cx="7143480" cy="4019040"/>
          </a:xfrm>
          <a:prstGeom prst="rect">
            <a:avLst/>
          </a:prstGeom>
          <a:ln>
            <a:noFill/>
          </a:ln>
        </p:spPr>
      </p:pic>
    </p:spTree>
  </p:cSld>
  <p:transition>
    <p:fade/>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TextShape 1"/>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Type 1 Hypervisor</a:t>
            </a:r>
            <a:endParaRPr b="0" lang="en-US" sz="2200" spc="-1" strike="noStrike">
              <a:solidFill>
                <a:srgbClr val="0095d3"/>
              </a:solidFill>
              <a:latin typeface="Arial"/>
            </a:endParaRPr>
          </a:p>
        </p:txBody>
      </p:sp>
      <p:pic>
        <p:nvPicPr>
          <p:cNvPr id="597" name="Picture 2" descr="Image result for hypervisor"/>
          <p:cNvPicPr/>
          <p:nvPr/>
        </p:nvPicPr>
        <p:blipFill>
          <a:blip r:embed="rId1"/>
          <a:stretch/>
        </p:blipFill>
        <p:spPr>
          <a:xfrm>
            <a:off x="974160" y="1143000"/>
            <a:ext cx="7871760" cy="5121720"/>
          </a:xfrm>
          <a:prstGeom prst="rect">
            <a:avLst/>
          </a:prstGeom>
          <a:ln>
            <a:noFill/>
          </a:ln>
        </p:spPr>
      </p:pic>
    </p:spTree>
  </p:cSld>
  <p:transition>
    <p:fade/>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TextShape 1"/>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Type 2 Hypervisor</a:t>
            </a:r>
            <a:endParaRPr b="0" lang="en-US" sz="2200" spc="-1" strike="noStrike">
              <a:solidFill>
                <a:srgbClr val="0095d3"/>
              </a:solidFill>
              <a:latin typeface="Arial"/>
            </a:endParaRPr>
          </a:p>
        </p:txBody>
      </p:sp>
      <p:pic>
        <p:nvPicPr>
          <p:cNvPr id="599" name="Picture 2" descr="Image result for hypervisor"/>
          <p:cNvPicPr/>
          <p:nvPr/>
        </p:nvPicPr>
        <p:blipFill>
          <a:blip r:embed="rId1"/>
          <a:stretch/>
        </p:blipFill>
        <p:spPr>
          <a:xfrm>
            <a:off x="294840" y="1143000"/>
            <a:ext cx="8553600" cy="4419360"/>
          </a:xfrm>
          <a:prstGeom prst="rect">
            <a:avLst/>
          </a:prstGeom>
          <a:ln>
            <a:noFill/>
          </a:ln>
        </p:spPr>
      </p:pic>
    </p:spTree>
  </p:cSld>
  <p:transition>
    <p:fade/>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CustomShape 1"/>
          <p:cNvSpPr/>
          <p:nvPr/>
        </p:nvSpPr>
        <p:spPr>
          <a:xfrm>
            <a:off x="190440" y="181080"/>
            <a:ext cx="8503920" cy="333000"/>
          </a:xfrm>
          <a:prstGeom prst="rect">
            <a:avLst/>
          </a:prstGeom>
          <a:noFill/>
          <a:ln>
            <a:noFill/>
          </a:ln>
        </p:spPr>
        <p:style>
          <a:lnRef idx="0"/>
          <a:fillRef idx="0"/>
          <a:effectRef idx="0"/>
          <a:fontRef idx="minor"/>
        </p:style>
      </p:sp>
      <p:sp>
        <p:nvSpPr>
          <p:cNvPr id="601" name="CustomShape 2"/>
          <p:cNvSpPr/>
          <p:nvPr/>
        </p:nvSpPr>
        <p:spPr>
          <a:xfrm>
            <a:off x="1387440" y="5380200"/>
            <a:ext cx="6347880" cy="456120"/>
          </a:xfrm>
          <a:prstGeom prst="rect">
            <a:avLst/>
          </a:prstGeom>
          <a:noFill/>
          <a:ln>
            <a:noFill/>
          </a:ln>
        </p:spPr>
        <p:style>
          <a:lnRef idx="0"/>
          <a:fillRef idx="0"/>
          <a:effectRef idx="0"/>
          <a:fontRef idx="minor"/>
        </p:style>
        <p:txBody>
          <a:bodyPr lIns="90000" rIns="90000" tIns="45000" bIns="45000">
            <a:spAutoFit/>
          </a:bodyPr>
          <a:p>
            <a:pPr algn="ctr">
              <a:lnSpc>
                <a:spcPct val="100000"/>
              </a:lnSpc>
              <a:spcAft>
                <a:spcPts val="961"/>
              </a:spcAft>
            </a:pPr>
            <a:r>
              <a:rPr b="1" i="1" lang="en-US" sz="2400" spc="-1" strike="noStrike">
                <a:solidFill>
                  <a:srgbClr val="003d79"/>
                </a:solidFill>
                <a:latin typeface="Arial"/>
                <a:ea typeface="ＭＳ Ｐゴシック"/>
              </a:rPr>
              <a:t>Drive IT Agility to Increase Business Value</a:t>
            </a:r>
            <a:endParaRPr b="0" lang="en-IN" sz="2400" spc="-1" strike="noStrike">
              <a:latin typeface="Arial"/>
            </a:endParaRPr>
          </a:p>
        </p:txBody>
      </p:sp>
      <p:sp>
        <p:nvSpPr>
          <p:cNvPr id="602" name="TextShape 3"/>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Why Should I Virtualize?</a:t>
            </a:r>
            <a:endParaRPr b="0" lang="en-US" sz="2200" spc="-1" strike="noStrike">
              <a:solidFill>
                <a:srgbClr val="0095d3"/>
              </a:solidFill>
              <a:latin typeface="Arial"/>
            </a:endParaRPr>
          </a:p>
        </p:txBody>
      </p:sp>
      <p:grpSp>
        <p:nvGrpSpPr>
          <p:cNvPr id="603" name="Group 4"/>
          <p:cNvGrpSpPr/>
          <p:nvPr/>
        </p:nvGrpSpPr>
        <p:grpSpPr>
          <a:xfrm>
            <a:off x="190440" y="1027080"/>
            <a:ext cx="2742840" cy="4052520"/>
            <a:chOff x="190440" y="1027080"/>
            <a:chExt cx="2742840" cy="4052520"/>
          </a:xfrm>
        </p:grpSpPr>
        <p:sp>
          <p:nvSpPr>
            <p:cNvPr id="604" name="CustomShape 5"/>
            <p:cNvSpPr/>
            <p:nvPr/>
          </p:nvSpPr>
          <p:spPr>
            <a:xfrm>
              <a:off x="243000" y="1709640"/>
              <a:ext cx="2652480" cy="3369960"/>
            </a:xfrm>
            <a:prstGeom prst="rect">
              <a:avLst/>
            </a:prstGeom>
            <a:gradFill rotWithShape="0">
              <a:gsLst>
                <a:gs pos="0">
                  <a:srgbClr val="f2f2f2"/>
                </a:gs>
                <a:gs pos="100000">
                  <a:srgbClr val="ffffff"/>
                </a:gs>
              </a:gsLst>
              <a:lin ang="16200000"/>
            </a:gradFill>
            <a:ln w="9360">
              <a:solidFill>
                <a:srgbClr val="dbdbdb"/>
              </a:solidFill>
              <a:miter/>
            </a:ln>
            <a:effectLst>
              <a:outerShdw algn="bl" blurRad="63500" kx="-1199993" rotWithShape="0" sy="23000">
                <a:srgbClr val="000000">
                  <a:alpha val="20000"/>
                </a:srgbClr>
              </a:outerShdw>
            </a:effectLst>
          </p:spPr>
          <p:style>
            <a:lnRef idx="0"/>
            <a:fillRef idx="0"/>
            <a:effectRef idx="0"/>
            <a:fontRef idx="minor"/>
          </p:style>
          <p:txBody>
            <a:bodyPr lIns="182880" rIns="90000" tIns="274320" bIns="0">
              <a:noAutofit/>
            </a:bodyPr>
            <a:p>
              <a:pPr algn="ctr">
                <a:lnSpc>
                  <a:spcPct val="110000"/>
                </a:lnSpc>
                <a:spcAft>
                  <a:spcPts val="561"/>
                </a:spcAft>
              </a:pPr>
              <a:br/>
              <a:endParaRPr b="0" lang="en-IN" sz="1800" spc="-1" strike="noStrike">
                <a:latin typeface="Arial"/>
              </a:endParaRPr>
            </a:p>
            <a:p>
              <a:pPr algn="ctr">
                <a:lnSpc>
                  <a:spcPct val="110000"/>
                </a:lnSpc>
                <a:spcAft>
                  <a:spcPts val="561"/>
                </a:spcAft>
              </a:pPr>
              <a:endParaRPr b="0" lang="en-IN" sz="1800" spc="-1" strike="noStrike">
                <a:latin typeface="Arial"/>
              </a:endParaRPr>
            </a:p>
            <a:p>
              <a:pPr algn="ctr">
                <a:lnSpc>
                  <a:spcPct val="110000"/>
                </a:lnSpc>
                <a:spcAft>
                  <a:spcPts val="561"/>
                </a:spcAft>
              </a:pPr>
              <a:endParaRPr b="0" lang="en-IN" sz="1800" spc="-1" strike="noStrike">
                <a:latin typeface="Arial"/>
              </a:endParaRPr>
            </a:p>
          </p:txBody>
        </p:sp>
        <p:sp>
          <p:nvSpPr>
            <p:cNvPr id="605" name="CustomShape 6"/>
            <p:cNvSpPr/>
            <p:nvPr/>
          </p:nvSpPr>
          <p:spPr>
            <a:xfrm>
              <a:off x="190440" y="1027080"/>
              <a:ext cx="2742840" cy="1279440"/>
            </a:xfrm>
            <a:prstGeom prst="roundRect">
              <a:avLst>
                <a:gd name="adj" fmla="val 3391"/>
              </a:avLst>
            </a:prstGeom>
            <a:gradFill rotWithShape="0">
              <a:gsLst>
                <a:gs pos="0">
                  <a:srgbClr val="0095d3"/>
                </a:gs>
                <a:gs pos="100000">
                  <a:srgbClr val="4ccaff"/>
                </a:gs>
              </a:gsLst>
              <a:lin ang="16200000"/>
            </a:gradFill>
            <a:ln w="12600">
              <a:solidFill>
                <a:schemeClr val="accent1">
                  <a:lumMod val="75000"/>
                </a:schemeClr>
              </a:solidFill>
              <a:round/>
            </a:ln>
            <a:effectLst>
              <a:outerShdw blurRad="40000" dir="5400000" dist="23040" rotWithShape="0">
                <a:srgbClr val="000000">
                  <a:alpha val="35000"/>
                </a:srgbClr>
              </a:outerShdw>
            </a:effectLst>
            <a:scene3d>
              <a:camera prst="orthographicFront"/>
              <a:lightRig dir="t" rig="threePt"/>
            </a:scene3d>
            <a:sp3d>
              <a:bevelT w="38100" h="12700"/>
            </a:sp3d>
          </p:spPr>
          <p:style>
            <a:lnRef idx="1">
              <a:schemeClr val="accent4"/>
            </a:lnRef>
            <a:fillRef idx="3">
              <a:schemeClr val="accent4"/>
            </a:fillRef>
            <a:effectRef idx="2">
              <a:schemeClr val="accent4"/>
            </a:effectRef>
            <a:fontRef idx="minor"/>
          </p:style>
          <p:txBody>
            <a:bodyPr lIns="90000" rIns="90000" tIns="182880" bIns="45000">
              <a:noAutofit/>
            </a:bodyPr>
            <a:p>
              <a:pPr algn="ctr">
                <a:lnSpc>
                  <a:spcPct val="85000"/>
                </a:lnSpc>
                <a:spcAft>
                  <a:spcPts val="641"/>
                </a:spcAft>
              </a:pPr>
              <a:r>
                <a:rPr b="1" lang="en-US" sz="1600" spc="-1" strike="noStrike">
                  <a:solidFill>
                    <a:srgbClr val="ffffff"/>
                  </a:solidFill>
                  <a:latin typeface="Arial"/>
                  <a:ea typeface="ＭＳ Ｐゴシック"/>
                </a:rPr>
                <a:t>1. Reduce </a:t>
              </a:r>
              <a:br/>
              <a:r>
                <a:rPr b="1" lang="en-US" sz="1600" spc="-1" strike="noStrike">
                  <a:solidFill>
                    <a:srgbClr val="ffffff"/>
                  </a:solidFill>
                  <a:latin typeface="Arial"/>
                  <a:ea typeface="ＭＳ Ｐゴシック"/>
                </a:rPr>
                <a:t>the Complexity</a:t>
              </a:r>
              <a:br/>
              <a:r>
                <a:rPr b="1" lang="en-US" sz="1600" spc="-1" strike="noStrike">
                  <a:solidFill>
                    <a:srgbClr val="ffffff"/>
                  </a:solidFill>
                  <a:latin typeface="Arial"/>
                  <a:ea typeface="ＭＳ Ｐゴシック"/>
                </a:rPr>
                <a:t>  </a:t>
              </a:r>
              <a:br/>
              <a:r>
                <a:rPr b="1" i="1" lang="en-US" sz="1400" spc="-1" strike="noStrike">
                  <a:solidFill>
                    <a:srgbClr val="ffffff"/>
                  </a:solidFill>
                  <a:latin typeface="Arial"/>
                  <a:ea typeface="ＭＳ Ｐゴシック"/>
                </a:rPr>
                <a:t>to simplify operations</a:t>
              </a:r>
              <a:br/>
              <a:r>
                <a:rPr b="1" i="1" lang="en-US" sz="1400" spc="-1" strike="noStrike">
                  <a:solidFill>
                    <a:srgbClr val="ffffff"/>
                  </a:solidFill>
                  <a:latin typeface="Arial"/>
                  <a:ea typeface="ＭＳ Ｐゴシック"/>
                </a:rPr>
                <a:t>and maintenance</a:t>
              </a:r>
              <a:endParaRPr b="0" lang="en-IN" sz="1400" spc="-1" strike="noStrike">
                <a:latin typeface="Arial"/>
              </a:endParaRPr>
            </a:p>
          </p:txBody>
        </p:sp>
        <p:grpSp>
          <p:nvGrpSpPr>
            <p:cNvPr id="606" name="Group 7"/>
            <p:cNvGrpSpPr/>
            <p:nvPr/>
          </p:nvGrpSpPr>
          <p:grpSpPr>
            <a:xfrm>
              <a:off x="412200" y="2609640"/>
              <a:ext cx="2309760" cy="2248200"/>
              <a:chOff x="412200" y="2609640"/>
              <a:chExt cx="2309760" cy="2248200"/>
            </a:xfrm>
          </p:grpSpPr>
          <p:pic>
            <p:nvPicPr>
              <p:cNvPr id="607" name="Picture 7" descr="C:\Users\Abject-3D\Desktop\VMWare Files\FINAL diagrams\Basic Virtualization\3D PNGs\DGRM_Consolidation_Q108_4.png"/>
              <p:cNvPicPr/>
              <p:nvPr/>
            </p:nvPicPr>
            <p:blipFill>
              <a:blip r:embed="rId1"/>
              <a:stretch/>
            </p:blipFill>
            <p:spPr>
              <a:xfrm>
                <a:off x="412200" y="2609640"/>
                <a:ext cx="732960" cy="1400040"/>
              </a:xfrm>
              <a:prstGeom prst="rect">
                <a:avLst/>
              </a:prstGeom>
              <a:ln w="12600">
                <a:noFill/>
              </a:ln>
              <a:effectLst>
                <a:outerShdw algn="t" blurRad="50800" dir="5400000" dist="38160" rotWithShape="0">
                  <a:srgbClr val="000000">
                    <a:alpha val="40000"/>
                  </a:srgbClr>
                </a:outerShdw>
              </a:effectLst>
              <a:scene3d>
                <a:camera prst="orthographicFront"/>
                <a:lightRig dir="t" rig="threePt"/>
              </a:scene3d>
              <a:sp3d>
                <a:bevelT w="38100" h="12700"/>
              </a:sp3d>
            </p:spPr>
          </p:pic>
          <p:pic>
            <p:nvPicPr>
              <p:cNvPr id="608" name="Picture 8" descr="C:\Users\Abject-3D\Desktop\VMWare Files\FINAL diagrams\Basic Virtualization\3D PNGs\DGRM_Consolidation_Q108_3.png"/>
              <p:cNvPicPr/>
              <p:nvPr/>
            </p:nvPicPr>
            <p:blipFill>
              <a:blip r:embed="rId2"/>
              <a:stretch/>
            </p:blipFill>
            <p:spPr>
              <a:xfrm>
                <a:off x="1235160" y="3561840"/>
                <a:ext cx="499680" cy="337680"/>
              </a:xfrm>
              <a:prstGeom prst="rect">
                <a:avLst/>
              </a:prstGeom>
              <a:ln w="12600">
                <a:noFill/>
              </a:ln>
              <a:effectLst>
                <a:outerShdw algn="t" blurRad="50800" dir="5400000" dist="38160" rotWithShape="0">
                  <a:srgbClr val="000000">
                    <a:alpha val="40000"/>
                  </a:srgbClr>
                </a:outerShdw>
              </a:effectLst>
              <a:scene3d>
                <a:camera prst="orthographicFront"/>
                <a:lightRig dir="t" rig="threePt"/>
              </a:scene3d>
              <a:sp3d>
                <a:bevelT w="38100" h="12700"/>
              </a:sp3d>
            </p:spPr>
          </p:pic>
          <p:pic>
            <p:nvPicPr>
              <p:cNvPr id="609" name="Picture 9" descr="C:\Users\Abject-3D\Desktop\VMWare Files\FINAL diagrams\Basic Virtualization\3D PNGs\DGRM_Consolidation_Q108_2.png"/>
              <p:cNvPicPr/>
              <p:nvPr/>
            </p:nvPicPr>
            <p:blipFill>
              <a:blip r:embed="rId3"/>
              <a:stretch/>
            </p:blipFill>
            <p:spPr>
              <a:xfrm>
                <a:off x="1707840" y="4057920"/>
                <a:ext cx="1014120" cy="799920"/>
              </a:xfrm>
              <a:prstGeom prst="rect">
                <a:avLst/>
              </a:prstGeom>
              <a:ln w="12600">
                <a:noFill/>
              </a:ln>
              <a:effectLst>
                <a:outerShdw algn="t" blurRad="50800" dir="5400000" dist="38160" rotWithShape="0">
                  <a:srgbClr val="000000">
                    <a:alpha val="40000"/>
                  </a:srgbClr>
                </a:outerShdw>
              </a:effectLst>
              <a:scene3d>
                <a:camera prst="orthographicFront"/>
                <a:lightRig dir="t" rig="threePt"/>
              </a:scene3d>
              <a:sp3d>
                <a:bevelT w="38100" h="12700"/>
              </a:sp3d>
            </p:spPr>
          </p:pic>
          <p:pic>
            <p:nvPicPr>
              <p:cNvPr id="610" name="Picture 10" descr="C:\Users\Abject-3D\Desktop\VMWare Files\FINAL diagrams\Basic Virtualization\3D PNGs\DGRM_Consolidation_Q108_1.png"/>
              <p:cNvPicPr/>
              <p:nvPr/>
            </p:nvPicPr>
            <p:blipFill>
              <a:blip r:embed="rId4"/>
              <a:stretch/>
            </p:blipFill>
            <p:spPr>
              <a:xfrm>
                <a:off x="1707840" y="3888360"/>
                <a:ext cx="1009440" cy="738000"/>
              </a:xfrm>
              <a:prstGeom prst="rect">
                <a:avLst/>
              </a:prstGeom>
              <a:ln w="12600">
                <a:noFill/>
              </a:ln>
              <a:scene3d>
                <a:camera prst="orthographicFront"/>
                <a:lightRig dir="t" rig="threePt"/>
              </a:scene3d>
              <a:sp3d>
                <a:bevelT w="38100" h="12700"/>
              </a:sp3d>
            </p:spPr>
          </p:pic>
          <p:pic>
            <p:nvPicPr>
              <p:cNvPr id="611" name="Picture 11" descr="C:\Users\Abject-3D\Desktop\VMWare Files\FINAL diagrams\Basic Virtualization\3D PNGs\DGRM_Consolidation_Q108_0.png"/>
              <p:cNvPicPr/>
              <p:nvPr/>
            </p:nvPicPr>
            <p:blipFill>
              <a:blip r:embed="rId5"/>
              <a:stretch/>
            </p:blipFill>
            <p:spPr>
              <a:xfrm>
                <a:off x="1721520" y="3766680"/>
                <a:ext cx="890280" cy="671400"/>
              </a:xfrm>
              <a:prstGeom prst="rect">
                <a:avLst/>
              </a:prstGeom>
              <a:ln w="12600">
                <a:noFill/>
              </a:ln>
              <a:scene3d>
                <a:camera prst="orthographicFront"/>
                <a:lightRig dir="t" rig="threePt"/>
              </a:scene3d>
              <a:sp3d>
                <a:bevelT w="38100" h="12700"/>
              </a:sp3d>
            </p:spPr>
          </p:pic>
        </p:grpSp>
      </p:grpSp>
      <p:grpSp>
        <p:nvGrpSpPr>
          <p:cNvPr id="612" name="Group 8"/>
          <p:cNvGrpSpPr/>
          <p:nvPr/>
        </p:nvGrpSpPr>
        <p:grpSpPr>
          <a:xfrm>
            <a:off x="3224160" y="1027080"/>
            <a:ext cx="2742840" cy="4052520"/>
            <a:chOff x="3224160" y="1027080"/>
            <a:chExt cx="2742840" cy="4052520"/>
          </a:xfrm>
        </p:grpSpPr>
        <p:sp>
          <p:nvSpPr>
            <p:cNvPr id="613" name="CustomShape 9"/>
            <p:cNvSpPr/>
            <p:nvPr/>
          </p:nvSpPr>
          <p:spPr>
            <a:xfrm>
              <a:off x="3278160" y="1709640"/>
              <a:ext cx="2650680" cy="3369960"/>
            </a:xfrm>
            <a:prstGeom prst="rect">
              <a:avLst/>
            </a:prstGeom>
            <a:gradFill rotWithShape="0">
              <a:gsLst>
                <a:gs pos="0">
                  <a:srgbClr val="f2f2f2"/>
                </a:gs>
                <a:gs pos="100000">
                  <a:srgbClr val="ffffff"/>
                </a:gs>
              </a:gsLst>
              <a:lin ang="16200000"/>
            </a:gradFill>
            <a:ln w="9360">
              <a:solidFill>
                <a:srgbClr val="dbdbdb"/>
              </a:solidFill>
              <a:miter/>
            </a:ln>
            <a:effectLst>
              <a:outerShdw algn="bl" blurRad="63500" kx="-1199993" rotWithShape="0" sy="23000">
                <a:srgbClr val="000000">
                  <a:alpha val="20000"/>
                </a:srgbClr>
              </a:outerShdw>
            </a:effectLst>
          </p:spPr>
          <p:style>
            <a:lnRef idx="0"/>
            <a:fillRef idx="0"/>
            <a:effectRef idx="0"/>
            <a:fontRef idx="minor"/>
          </p:style>
          <p:txBody>
            <a:bodyPr lIns="182880" rIns="90000" tIns="274320" bIns="0">
              <a:noAutofit/>
            </a:bodyPr>
            <a:p>
              <a:pPr algn="ctr">
                <a:lnSpc>
                  <a:spcPct val="110000"/>
                </a:lnSpc>
                <a:spcAft>
                  <a:spcPts val="561"/>
                </a:spcAft>
              </a:pPr>
              <a:br/>
              <a:endParaRPr b="0" lang="en-IN" sz="1800" spc="-1" strike="noStrike">
                <a:latin typeface="Arial"/>
              </a:endParaRPr>
            </a:p>
          </p:txBody>
        </p:sp>
        <p:pic>
          <p:nvPicPr>
            <p:cNvPr id="614" name="Picture 211" descr="ICON_BarGraph_Q308"/>
            <p:cNvPicPr/>
            <p:nvPr/>
          </p:nvPicPr>
          <p:blipFill>
            <a:blip r:embed="rId6"/>
            <a:stretch/>
          </p:blipFill>
          <p:spPr>
            <a:xfrm>
              <a:off x="4071960" y="2540160"/>
              <a:ext cx="1371240" cy="1977840"/>
            </a:xfrm>
            <a:prstGeom prst="rect">
              <a:avLst/>
            </a:prstGeom>
            <a:ln>
              <a:noFill/>
            </a:ln>
            <a:effectLst>
              <a:outerShdw algn="t" blurRad="63500" dir="5400000" dist="38160" rotWithShape="0">
                <a:srgbClr val="000000">
                  <a:alpha val="40000"/>
                </a:srgbClr>
              </a:outerShdw>
            </a:effectLst>
          </p:spPr>
        </p:pic>
        <p:sp>
          <p:nvSpPr>
            <p:cNvPr id="615" name="CustomShape 10"/>
            <p:cNvSpPr/>
            <p:nvPr/>
          </p:nvSpPr>
          <p:spPr>
            <a:xfrm>
              <a:off x="3224160" y="1027080"/>
              <a:ext cx="2742840" cy="1278000"/>
            </a:xfrm>
            <a:prstGeom prst="roundRect">
              <a:avLst>
                <a:gd name="adj" fmla="val 4730"/>
              </a:avLst>
            </a:prstGeom>
            <a:gradFill rotWithShape="0">
              <a:gsLst>
                <a:gs pos="0">
                  <a:srgbClr val="00709e"/>
                </a:gs>
                <a:gs pos="100000">
                  <a:srgbClr val="0095d3"/>
                </a:gs>
              </a:gsLst>
              <a:lin ang="16200000"/>
            </a:gradFill>
            <a:ln w="12600">
              <a:solidFill>
                <a:srgbClr val="1a448a"/>
              </a:solidFill>
              <a:round/>
            </a:ln>
            <a:effectLst>
              <a:outerShdw blurRad="40000" dir="5400000" dist="23040" rotWithShape="0">
                <a:srgbClr val="000000">
                  <a:alpha val="35000"/>
                </a:srgbClr>
              </a:outerShdw>
            </a:effectLst>
            <a:scene3d>
              <a:camera prst="orthographicFront"/>
              <a:lightRig dir="t" rig="threePt"/>
            </a:scene3d>
            <a:sp3d>
              <a:bevelT w="38100" h="12700"/>
            </a:sp3d>
          </p:spPr>
          <p:style>
            <a:lnRef idx="1">
              <a:schemeClr val="accent4"/>
            </a:lnRef>
            <a:fillRef idx="3">
              <a:schemeClr val="accent4"/>
            </a:fillRef>
            <a:effectRef idx="2">
              <a:schemeClr val="accent4"/>
            </a:effectRef>
            <a:fontRef idx="minor"/>
          </p:style>
          <p:txBody>
            <a:bodyPr lIns="90000" rIns="90000" tIns="182880" bIns="0">
              <a:noAutofit/>
            </a:bodyPr>
            <a:p>
              <a:pPr algn="ctr">
                <a:lnSpc>
                  <a:spcPct val="85000"/>
                </a:lnSpc>
                <a:spcBef>
                  <a:spcPts val="601"/>
                </a:spcBef>
                <a:spcAft>
                  <a:spcPts val="641"/>
                </a:spcAft>
              </a:pPr>
              <a:r>
                <a:rPr b="1" lang="en-US" sz="1600" spc="-1" strike="noStrike">
                  <a:solidFill>
                    <a:srgbClr val="ffffff"/>
                  </a:solidFill>
                  <a:latin typeface="Arial"/>
                  <a:ea typeface="ＭＳ Ｐゴシック"/>
                </a:rPr>
                <a:t>2. Dramatically</a:t>
              </a:r>
              <a:br/>
              <a:r>
                <a:rPr b="1" lang="en-US" sz="1600" spc="-1" strike="noStrike">
                  <a:solidFill>
                    <a:srgbClr val="ffffff"/>
                  </a:solidFill>
                  <a:latin typeface="Arial"/>
                  <a:ea typeface="ＭＳ Ｐゴシック"/>
                </a:rPr>
                <a:t>Lower Costs</a:t>
              </a:r>
              <a:br/>
              <a:br/>
              <a:r>
                <a:rPr b="1" i="1" lang="en-US" sz="1400" spc="-1" strike="noStrike">
                  <a:solidFill>
                    <a:srgbClr val="ffffff"/>
                  </a:solidFill>
                  <a:latin typeface="Arial"/>
                  <a:ea typeface="ＭＳ Ｐゴシック"/>
                </a:rPr>
                <a:t>to redirect investment into value-add opportunities</a:t>
              </a:r>
              <a:endParaRPr b="0" lang="en-IN" sz="1400" spc="-1" strike="noStrike">
                <a:latin typeface="Arial"/>
              </a:endParaRPr>
            </a:p>
          </p:txBody>
        </p:sp>
      </p:grpSp>
      <p:grpSp>
        <p:nvGrpSpPr>
          <p:cNvPr id="616" name="Group 11"/>
          <p:cNvGrpSpPr/>
          <p:nvPr/>
        </p:nvGrpSpPr>
        <p:grpSpPr>
          <a:xfrm>
            <a:off x="6173640" y="1027080"/>
            <a:ext cx="2742840" cy="4052520"/>
            <a:chOff x="6173640" y="1027080"/>
            <a:chExt cx="2742840" cy="4052520"/>
          </a:xfrm>
        </p:grpSpPr>
        <p:sp>
          <p:nvSpPr>
            <p:cNvPr id="617" name="CustomShape 12"/>
            <p:cNvSpPr/>
            <p:nvPr/>
          </p:nvSpPr>
          <p:spPr>
            <a:xfrm>
              <a:off x="6210360" y="1709640"/>
              <a:ext cx="2650680" cy="3369960"/>
            </a:xfrm>
            <a:prstGeom prst="rect">
              <a:avLst/>
            </a:prstGeom>
            <a:gradFill rotWithShape="0">
              <a:gsLst>
                <a:gs pos="0">
                  <a:srgbClr val="f2f2f2"/>
                </a:gs>
                <a:gs pos="100000">
                  <a:srgbClr val="ffffff"/>
                </a:gs>
              </a:gsLst>
              <a:lin ang="16200000"/>
            </a:gradFill>
            <a:ln w="9360">
              <a:solidFill>
                <a:srgbClr val="dbdbdb"/>
              </a:solidFill>
              <a:miter/>
            </a:ln>
            <a:effectLst>
              <a:outerShdw algn="bl" blurRad="63500" kx="-1199993" rotWithShape="0" sy="23000">
                <a:srgbClr val="000000">
                  <a:alpha val="20000"/>
                </a:srgbClr>
              </a:outerShdw>
            </a:effectLst>
          </p:spPr>
          <p:style>
            <a:lnRef idx="0"/>
            <a:fillRef idx="0"/>
            <a:effectRef idx="0"/>
            <a:fontRef idx="minor"/>
          </p:style>
          <p:txBody>
            <a:bodyPr lIns="182880" rIns="90000" tIns="274320" bIns="0">
              <a:noAutofit/>
            </a:bodyPr>
            <a:p>
              <a:pPr algn="ctr">
                <a:lnSpc>
                  <a:spcPct val="110000"/>
                </a:lnSpc>
                <a:spcAft>
                  <a:spcPts val="561"/>
                </a:spcAft>
              </a:pPr>
              <a:br/>
              <a:endParaRPr b="0" lang="en-IN" sz="1800" spc="-1" strike="noStrike">
                <a:latin typeface="Arial"/>
              </a:endParaRPr>
            </a:p>
          </p:txBody>
        </p:sp>
        <p:sp>
          <p:nvSpPr>
            <p:cNvPr id="618" name="CustomShape 13"/>
            <p:cNvSpPr/>
            <p:nvPr/>
          </p:nvSpPr>
          <p:spPr>
            <a:xfrm>
              <a:off x="6173640" y="1027080"/>
              <a:ext cx="2742840" cy="1278000"/>
            </a:xfrm>
            <a:prstGeom prst="roundRect">
              <a:avLst>
                <a:gd name="adj" fmla="val 4731"/>
              </a:avLst>
            </a:prstGeom>
            <a:gradFill rotWithShape="0">
              <a:gsLst>
                <a:gs pos="0">
                  <a:srgbClr val="0f388a"/>
                </a:gs>
                <a:gs pos="100000">
                  <a:srgbClr val="1564ab">
                    <a:alpha val="99215"/>
                  </a:srgbClr>
                </a:gs>
              </a:gsLst>
              <a:lin ang="16200000"/>
            </a:gradFill>
            <a:ln w="12600">
              <a:solidFill>
                <a:srgbClr val="1a448a"/>
              </a:solidFill>
              <a:round/>
            </a:ln>
            <a:effectLst>
              <a:outerShdw blurRad="40000" dir="5400000" dist="23040" rotWithShape="0">
                <a:srgbClr val="000000">
                  <a:alpha val="35000"/>
                </a:srgbClr>
              </a:outerShdw>
            </a:effectLst>
            <a:scene3d>
              <a:camera prst="orthographicFront"/>
              <a:lightRig dir="t" rig="threePt"/>
            </a:scene3d>
            <a:sp3d>
              <a:bevelT w="38100" h="12700"/>
            </a:sp3d>
          </p:spPr>
          <p:style>
            <a:lnRef idx="1">
              <a:schemeClr val="accent4"/>
            </a:lnRef>
            <a:fillRef idx="3">
              <a:schemeClr val="accent4"/>
            </a:fillRef>
            <a:effectRef idx="2">
              <a:schemeClr val="accent4"/>
            </a:effectRef>
            <a:fontRef idx="minor"/>
          </p:style>
          <p:txBody>
            <a:bodyPr lIns="90000" rIns="90000" tIns="182880" bIns="45000">
              <a:noAutofit/>
            </a:bodyPr>
            <a:p>
              <a:pPr algn="ctr">
                <a:lnSpc>
                  <a:spcPct val="85000"/>
                </a:lnSpc>
                <a:spcAft>
                  <a:spcPts val="641"/>
                </a:spcAft>
              </a:pPr>
              <a:r>
                <a:rPr b="1" lang="en-US" sz="1600" spc="-1" strike="noStrike">
                  <a:solidFill>
                    <a:srgbClr val="ffffff"/>
                  </a:solidFill>
                  <a:latin typeface="Arial"/>
                  <a:ea typeface="ＭＳ Ｐゴシック"/>
                </a:rPr>
                <a:t>3. Enable Flexible, Agile</a:t>
              </a:r>
              <a:br/>
              <a:r>
                <a:rPr b="1" lang="en-US" sz="1600" spc="-1" strike="noStrike">
                  <a:solidFill>
                    <a:srgbClr val="ffffff"/>
                  </a:solidFill>
                  <a:latin typeface="Arial"/>
                  <a:ea typeface="ＭＳ Ｐゴシック"/>
                </a:rPr>
                <a:t>IT Service Delivery</a:t>
              </a:r>
              <a:br/>
              <a:br/>
              <a:r>
                <a:rPr b="1" i="1" lang="en-US" sz="1400" spc="-1" strike="noStrike">
                  <a:solidFill>
                    <a:srgbClr val="ffffff"/>
                  </a:solidFill>
                  <a:latin typeface="Arial"/>
                  <a:ea typeface="ＭＳ Ｐゴシック"/>
                </a:rPr>
                <a:t>to meet and anticipate the needs of the business</a:t>
              </a:r>
              <a:endParaRPr b="0" lang="en-IN" sz="1400" spc="-1" strike="noStrike">
                <a:latin typeface="Arial"/>
              </a:endParaRPr>
            </a:p>
          </p:txBody>
        </p:sp>
        <p:pic>
          <p:nvPicPr>
            <p:cNvPr id="619" name="Picture 40" descr="ICON_Laptop_Q308"/>
            <p:cNvPicPr/>
            <p:nvPr/>
          </p:nvPicPr>
          <p:blipFill>
            <a:blip r:embed="rId7"/>
            <a:stretch/>
          </p:blipFill>
          <p:spPr>
            <a:xfrm>
              <a:off x="6365880" y="4035960"/>
              <a:ext cx="786960" cy="862920"/>
            </a:xfrm>
            <a:prstGeom prst="rect">
              <a:avLst/>
            </a:prstGeom>
            <a:ln>
              <a:noFill/>
            </a:ln>
          </p:spPr>
        </p:pic>
        <p:pic>
          <p:nvPicPr>
            <p:cNvPr id="620" name="Picture 8" descr="C:\Users\testuser\AppData\Local\Temp\VMwareDnD\9829de2b\VMW_09Q3_ICON_CellPhone.png"/>
            <p:cNvPicPr/>
            <p:nvPr/>
          </p:nvPicPr>
          <p:blipFill>
            <a:blip r:embed="rId8"/>
            <a:stretch/>
          </p:blipFill>
          <p:spPr>
            <a:xfrm>
              <a:off x="6506280" y="2425320"/>
              <a:ext cx="505800" cy="822240"/>
            </a:xfrm>
            <a:prstGeom prst="rect">
              <a:avLst/>
            </a:prstGeom>
            <a:ln>
              <a:noFill/>
            </a:ln>
          </p:spPr>
        </p:pic>
        <p:pic>
          <p:nvPicPr>
            <p:cNvPr id="621" name="Picture 42" descr="ICON_Desktop_Q308"/>
            <p:cNvPicPr/>
            <p:nvPr/>
          </p:nvPicPr>
          <p:blipFill>
            <a:blip r:embed="rId9"/>
            <a:stretch/>
          </p:blipFill>
          <p:spPr>
            <a:xfrm>
              <a:off x="8029440" y="4128840"/>
              <a:ext cx="754560" cy="803520"/>
            </a:xfrm>
            <a:prstGeom prst="rect">
              <a:avLst/>
            </a:prstGeom>
            <a:ln>
              <a:noFill/>
            </a:ln>
          </p:spPr>
        </p:pic>
        <p:pic>
          <p:nvPicPr>
            <p:cNvPr id="622" name="Picture 11" descr="C:\Users\testuser\AppData\Local\Temp\VMwareDnD\982bde8c\VMW_09Q3_ICON_iPhone.png"/>
            <p:cNvPicPr/>
            <p:nvPr/>
          </p:nvPicPr>
          <p:blipFill>
            <a:blip r:embed="rId10"/>
            <a:stretch/>
          </p:blipFill>
          <p:spPr>
            <a:xfrm>
              <a:off x="8118360" y="2550960"/>
              <a:ext cx="288000" cy="698400"/>
            </a:xfrm>
            <a:prstGeom prst="rect">
              <a:avLst/>
            </a:prstGeom>
            <a:ln>
              <a:noFill/>
            </a:ln>
          </p:spPr>
        </p:pic>
        <p:pic>
          <p:nvPicPr>
            <p:cNvPr id="623" name="Picture 27" descr="ICON_Cloud_Q308"/>
            <p:cNvPicPr/>
            <p:nvPr/>
          </p:nvPicPr>
          <p:blipFill>
            <a:blip r:embed="rId11"/>
            <a:stretch/>
          </p:blipFill>
          <p:spPr>
            <a:xfrm>
              <a:off x="7035840" y="3235320"/>
              <a:ext cx="1117080" cy="711000"/>
            </a:xfrm>
            <a:prstGeom prst="rect">
              <a:avLst/>
            </a:prstGeom>
            <a:ln>
              <a:noFill/>
            </a:ln>
            <a:effectLst>
              <a:outerShdw algn="t" blurRad="63500" dir="5400000" dist="38160" rotWithShape="0">
                <a:srgbClr val="000000">
                  <a:alpha val="40000"/>
                </a:srgbClr>
              </a:outerShdw>
            </a:effectLst>
          </p:spPr>
        </p:pic>
        <p:sp>
          <p:nvSpPr>
            <p:cNvPr id="624" name="CustomShape 14"/>
            <p:cNvSpPr/>
            <p:nvPr/>
          </p:nvSpPr>
          <p:spPr>
            <a:xfrm rot="2586600">
              <a:off x="6888240" y="3163320"/>
              <a:ext cx="548280" cy="219240"/>
            </a:xfrm>
            <a:prstGeom prst="leftRightArrow">
              <a:avLst>
                <a:gd name="adj1" fmla="val 50000"/>
                <a:gd name="adj2" fmla="val 50000"/>
              </a:avLst>
            </a:prstGeom>
            <a:gradFill rotWithShape="0">
              <a:gsLst>
                <a:gs pos="0">
                  <a:srgbClr val="0f388a"/>
                </a:gs>
                <a:gs pos="100000">
                  <a:srgbClr val="1564ab">
                    <a:alpha val="99215"/>
                  </a:srgbClr>
                </a:gs>
              </a:gsLst>
              <a:lin ang="18780000"/>
            </a:gradFill>
            <a:ln w="12600">
              <a:solidFill>
                <a:srgbClr val="1a448a"/>
              </a:solidFill>
              <a:round/>
            </a:ln>
            <a:effectLst>
              <a:outerShdw blurRad="40000" dir="5400000" dist="23040" rotWithShape="0">
                <a:srgbClr val="000000">
                  <a:alpha val="35000"/>
                </a:srgbClr>
              </a:outerShdw>
            </a:effectLst>
            <a:scene3d>
              <a:camera prst="orthographicFront"/>
              <a:lightRig dir="t" rig="threePt"/>
            </a:scene3d>
            <a:sp3d>
              <a:bevelT w="25400" h="12700"/>
            </a:sp3d>
          </p:spPr>
          <p:style>
            <a:lnRef idx="1">
              <a:schemeClr val="accent4"/>
            </a:lnRef>
            <a:fillRef idx="3">
              <a:schemeClr val="accent4"/>
            </a:fillRef>
            <a:effectRef idx="2">
              <a:schemeClr val="accent4"/>
            </a:effectRef>
            <a:fontRef idx="minor"/>
          </p:style>
        </p:sp>
        <p:sp>
          <p:nvSpPr>
            <p:cNvPr id="625" name="CustomShape 15"/>
            <p:cNvSpPr/>
            <p:nvPr/>
          </p:nvSpPr>
          <p:spPr>
            <a:xfrm rot="18752400">
              <a:off x="7736400" y="3148200"/>
              <a:ext cx="548280" cy="219240"/>
            </a:xfrm>
            <a:prstGeom prst="leftRightArrow">
              <a:avLst>
                <a:gd name="adj1" fmla="val 50000"/>
                <a:gd name="adj2" fmla="val 50000"/>
              </a:avLst>
            </a:prstGeom>
            <a:gradFill rotWithShape="0">
              <a:gsLst>
                <a:gs pos="0">
                  <a:srgbClr val="0f388a"/>
                </a:gs>
                <a:gs pos="100000">
                  <a:srgbClr val="1564ab">
                    <a:alpha val="99215"/>
                  </a:srgbClr>
                </a:gs>
              </a:gsLst>
              <a:lin ang="13350000"/>
            </a:gradFill>
            <a:ln w="12600">
              <a:solidFill>
                <a:srgbClr val="1a448a"/>
              </a:solidFill>
              <a:round/>
            </a:ln>
            <a:effectLst>
              <a:outerShdw blurRad="40000" dir="5400000" dist="23040" rotWithShape="0">
                <a:srgbClr val="000000">
                  <a:alpha val="35000"/>
                </a:srgbClr>
              </a:outerShdw>
            </a:effectLst>
            <a:scene3d>
              <a:camera prst="orthographicFront"/>
              <a:lightRig dir="t" rig="threePt"/>
            </a:scene3d>
            <a:sp3d>
              <a:bevelT w="25400" h="12700"/>
            </a:sp3d>
          </p:spPr>
          <p:style>
            <a:lnRef idx="1">
              <a:schemeClr val="accent4"/>
            </a:lnRef>
            <a:fillRef idx="3">
              <a:schemeClr val="accent4"/>
            </a:fillRef>
            <a:effectRef idx="2">
              <a:schemeClr val="accent4"/>
            </a:effectRef>
            <a:fontRef idx="minor"/>
          </p:style>
        </p:sp>
        <p:sp>
          <p:nvSpPr>
            <p:cNvPr id="626" name="CustomShape 16"/>
            <p:cNvSpPr/>
            <p:nvPr/>
          </p:nvSpPr>
          <p:spPr>
            <a:xfrm rot="2997600">
              <a:off x="7755120" y="3840840"/>
              <a:ext cx="548280" cy="219240"/>
            </a:xfrm>
            <a:prstGeom prst="leftRightArrow">
              <a:avLst>
                <a:gd name="adj1" fmla="val 50000"/>
                <a:gd name="adj2" fmla="val 50000"/>
              </a:avLst>
            </a:prstGeom>
            <a:gradFill rotWithShape="0">
              <a:gsLst>
                <a:gs pos="0">
                  <a:srgbClr val="0f388a"/>
                </a:gs>
                <a:gs pos="100000">
                  <a:srgbClr val="1564ab">
                    <a:alpha val="99215"/>
                  </a:srgbClr>
                </a:gs>
              </a:gsLst>
              <a:lin ang="19194000"/>
            </a:gradFill>
            <a:ln w="12600">
              <a:solidFill>
                <a:srgbClr val="1a448a"/>
              </a:solidFill>
              <a:round/>
            </a:ln>
            <a:effectLst>
              <a:outerShdw blurRad="40000" dir="5400000" dist="23040" rotWithShape="0">
                <a:srgbClr val="000000">
                  <a:alpha val="35000"/>
                </a:srgbClr>
              </a:outerShdw>
            </a:effectLst>
            <a:scene3d>
              <a:camera prst="orthographicFront"/>
              <a:lightRig dir="t" rig="threePt"/>
            </a:scene3d>
            <a:sp3d>
              <a:bevelT w="25400" h="12700"/>
            </a:sp3d>
          </p:spPr>
          <p:style>
            <a:lnRef idx="1">
              <a:schemeClr val="accent4"/>
            </a:lnRef>
            <a:fillRef idx="3">
              <a:schemeClr val="accent4"/>
            </a:fillRef>
            <a:effectRef idx="2">
              <a:schemeClr val="accent4"/>
            </a:effectRef>
            <a:fontRef idx="minor"/>
          </p:style>
        </p:sp>
        <p:sp>
          <p:nvSpPr>
            <p:cNvPr id="627" name="CustomShape 17"/>
            <p:cNvSpPr/>
            <p:nvPr/>
          </p:nvSpPr>
          <p:spPr>
            <a:xfrm rot="18752400">
              <a:off x="6888240" y="3822840"/>
              <a:ext cx="548280" cy="221760"/>
            </a:xfrm>
            <a:prstGeom prst="leftRightArrow">
              <a:avLst>
                <a:gd name="adj1" fmla="val 54848"/>
                <a:gd name="adj2" fmla="val 46600"/>
              </a:avLst>
            </a:prstGeom>
            <a:gradFill rotWithShape="0">
              <a:gsLst>
                <a:gs pos="0">
                  <a:srgbClr val="0f388a"/>
                </a:gs>
                <a:gs pos="100000">
                  <a:srgbClr val="1564ab">
                    <a:alpha val="99215"/>
                  </a:srgbClr>
                </a:gs>
              </a:gsLst>
              <a:lin ang="13350000"/>
            </a:gradFill>
            <a:ln w="12600">
              <a:solidFill>
                <a:srgbClr val="1a448a"/>
              </a:solidFill>
              <a:round/>
            </a:ln>
            <a:effectLst>
              <a:outerShdw blurRad="40000" dir="5400000" dist="23040" rotWithShape="0">
                <a:srgbClr val="000000">
                  <a:alpha val="35000"/>
                </a:srgbClr>
              </a:outerShdw>
            </a:effectLst>
            <a:scene3d>
              <a:camera prst="orthographicFront"/>
              <a:lightRig dir="t" rig="threePt"/>
            </a:scene3d>
            <a:sp3d>
              <a:bevelT w="25400" h="12700"/>
            </a:sp3d>
          </p:spPr>
          <p:style>
            <a:lnRef idx="1">
              <a:schemeClr val="accent4"/>
            </a:lnRef>
            <a:fillRef idx="3">
              <a:schemeClr val="accent4"/>
            </a:fillRef>
            <a:effectRef idx="2">
              <a:schemeClr val="accent4"/>
            </a:effectRef>
            <a:fontRef idx="minor"/>
          </p:style>
        </p:sp>
      </p:grpSp>
    </p:spTree>
  </p:cSld>
  <p:transition>
    <p:fade/>
  </p:transition>
  <p:timing>
    <p:tnLst>
      <p:par>
        <p:cTn id="274" dur="indefinite" restart="never" nodeType="tmRoot">
          <p:childTnLst>
            <p:seq>
              <p:cTn id="275" dur="indefinite" nodeType="mainSeq">
                <p:childTnLst>
                  <p:par>
                    <p:cTn id="276" nodeType="clickEffect" fill="hold">
                      <p:stCondLst>
                        <p:cond delay="0"/>
                      </p:stCondLst>
                      <p:childTnLst>
                        <p:par>
                          <p:cTn id="277" nodeType="withEffect" fill="hold">
                            <p:stCondLst>
                              <p:cond delay="0"/>
                            </p:stCondLst>
                            <p:childTnLst>
                              <p:par>
                                <p:cTn id="278" nodeType="afterEffect" fill="hold" presetClass="entr" presetID="37">
                                  <p:stCondLst>
                                    <p:cond delay="0"/>
                                  </p:stCondLst>
                                  <p:childTnLst>
                                    <p:set>
                                      <p:cBhvr>
                                        <p:cTn id="279" dur="1" fill="hold">
                                          <p:stCondLst>
                                            <p:cond delay="0"/>
                                          </p:stCondLst>
                                        </p:cTn>
                                        <p:tgtEl>
                                          <p:spTgt spid="603"/>
                                        </p:tgtEl>
                                        <p:attrNameLst>
                                          <p:attrName>style.visibility</p:attrName>
                                        </p:attrNameLst>
                                      </p:cBhvr>
                                      <p:to>
                                        <p:strVal val="visible"/>
                                      </p:to>
                                    </p:set>
                                    <p:animEffect filter="fade" transition="in">
                                      <p:cBhvr additive="repl">
                                        <p:cTn id="280" dur="1000"/>
                                        <p:tgtEl>
                                          <p:spTgt spid="603"/>
                                        </p:tgtEl>
                                      </p:cBhvr>
                                    </p:animEffect>
                                    <p:anim calcmode="lin" valueType="num">
                                      <p:cBhvr additive="repl">
                                        <p:cTn id="281" dur="1000" fill="hold"/>
                                        <p:tgtEl>
                                          <p:spTgt spid="603"/>
                                        </p:tgtEl>
                                        <p:attrNameLst>
                                          <p:attrName>ppt_x</p:attrName>
                                        </p:attrNameLst>
                                      </p:cBhvr>
                                      <p:tavLst>
                                        <p:tav tm="0">
                                          <p:val>
                                            <p:strVal val="#ppt_x"/>
                                          </p:val>
                                        </p:tav>
                                        <p:tav tm="100000">
                                          <p:val>
                                            <p:strVal val="#ppt_x"/>
                                          </p:val>
                                        </p:tav>
                                      </p:tavLst>
                                    </p:anim>
                                    <p:anim calcmode="lin" valueType="num">
                                      <p:cBhvr additive="repl">
                                        <p:cTn id="282" dur="900" fill="hold"/>
                                        <p:tgtEl>
                                          <p:spTgt spid="603"/>
                                        </p:tgtEl>
                                        <p:attrNameLst>
                                          <p:attrName>ppt_y</p:attrName>
                                        </p:attrNameLst>
                                      </p:cBhvr>
                                      <p:tavLst>
                                        <p:tav tm="0">
                                          <p:val>
                                            <p:strVal val="#ppt_y+1"/>
                                          </p:val>
                                        </p:tav>
                                        <p:tav tm="100000">
                                          <p:val>
                                            <p:strVal val="#ppt_y-.03"/>
                                          </p:val>
                                        </p:tav>
                                      </p:tavLst>
                                    </p:anim>
                                    <p:anim calcmode="lin" valueType="num">
                                      <p:cBhvr additive="repl">
                                        <p:cTn id="283" dur="100" fill="hold">
                                          <p:stCondLst>
                                            <p:cond delay="900"/>
                                          </p:stCondLst>
                                        </p:cTn>
                                        <p:tgtEl>
                                          <p:spTgt spid="603"/>
                                        </p:tgtEl>
                                        <p:attrNameLst>
                                          <p:attrName>ppt_y</p:attrName>
                                        </p:attrNameLst>
                                      </p:cBhvr>
                                      <p:tavLst>
                                        <p:tav tm="0">
                                          <p:val>
                                            <p:strVal val="#ppt_y-.03"/>
                                          </p:val>
                                        </p:tav>
                                        <p:tav tm="100000">
                                          <p:val>
                                            <p:strVal val="#ppt_y"/>
                                          </p:val>
                                        </p:tav>
                                      </p:tavLst>
                                    </p:anim>
                                  </p:childTnLst>
                                </p:cTn>
                              </p:par>
                            </p:childTnLst>
                          </p:cTn>
                        </p:par>
                        <p:par>
                          <p:cTn id="284" nodeType="afterEffect" fill="hold">
                            <p:stCondLst>
                              <p:cond delay="1000"/>
                            </p:stCondLst>
                            <p:childTnLst>
                              <p:par>
                                <p:cTn id="285" nodeType="afterEffect" fill="hold" presetClass="entr" presetID="37">
                                  <p:stCondLst>
                                    <p:cond delay="0"/>
                                  </p:stCondLst>
                                  <p:childTnLst>
                                    <p:set>
                                      <p:cBhvr>
                                        <p:cTn id="286" dur="1" fill="hold">
                                          <p:stCondLst>
                                            <p:cond delay="0"/>
                                          </p:stCondLst>
                                        </p:cTn>
                                        <p:tgtEl>
                                          <p:spTgt spid="612"/>
                                        </p:tgtEl>
                                        <p:attrNameLst>
                                          <p:attrName>style.visibility</p:attrName>
                                        </p:attrNameLst>
                                      </p:cBhvr>
                                      <p:to>
                                        <p:strVal val="visible"/>
                                      </p:to>
                                    </p:set>
                                    <p:animEffect filter="fade" transition="in">
                                      <p:cBhvr additive="repl">
                                        <p:cTn id="287" dur="1000"/>
                                        <p:tgtEl>
                                          <p:spTgt spid="612"/>
                                        </p:tgtEl>
                                      </p:cBhvr>
                                    </p:animEffect>
                                    <p:anim calcmode="lin" valueType="num">
                                      <p:cBhvr additive="repl">
                                        <p:cTn id="288" dur="1000" fill="hold"/>
                                        <p:tgtEl>
                                          <p:spTgt spid="612"/>
                                        </p:tgtEl>
                                        <p:attrNameLst>
                                          <p:attrName>ppt_x</p:attrName>
                                        </p:attrNameLst>
                                      </p:cBhvr>
                                      <p:tavLst>
                                        <p:tav tm="0">
                                          <p:val>
                                            <p:strVal val="#ppt_x"/>
                                          </p:val>
                                        </p:tav>
                                        <p:tav tm="100000">
                                          <p:val>
                                            <p:strVal val="#ppt_x"/>
                                          </p:val>
                                        </p:tav>
                                      </p:tavLst>
                                    </p:anim>
                                    <p:anim calcmode="lin" valueType="num">
                                      <p:cBhvr additive="repl">
                                        <p:cTn id="289" dur="900" fill="hold"/>
                                        <p:tgtEl>
                                          <p:spTgt spid="612"/>
                                        </p:tgtEl>
                                        <p:attrNameLst>
                                          <p:attrName>ppt_y</p:attrName>
                                        </p:attrNameLst>
                                      </p:cBhvr>
                                      <p:tavLst>
                                        <p:tav tm="0">
                                          <p:val>
                                            <p:strVal val="#ppt_y+1"/>
                                          </p:val>
                                        </p:tav>
                                        <p:tav tm="100000">
                                          <p:val>
                                            <p:strVal val="#ppt_y-.03"/>
                                          </p:val>
                                        </p:tav>
                                      </p:tavLst>
                                    </p:anim>
                                    <p:anim calcmode="lin" valueType="num">
                                      <p:cBhvr additive="repl">
                                        <p:cTn id="290" dur="100" fill="hold">
                                          <p:stCondLst>
                                            <p:cond delay="900"/>
                                          </p:stCondLst>
                                        </p:cTn>
                                        <p:tgtEl>
                                          <p:spTgt spid="612"/>
                                        </p:tgtEl>
                                        <p:attrNameLst>
                                          <p:attrName>ppt_y</p:attrName>
                                        </p:attrNameLst>
                                      </p:cBhvr>
                                      <p:tavLst>
                                        <p:tav tm="0">
                                          <p:val>
                                            <p:strVal val="#ppt_y-.03"/>
                                          </p:val>
                                        </p:tav>
                                        <p:tav tm="100000">
                                          <p:val>
                                            <p:strVal val="#ppt_y"/>
                                          </p:val>
                                        </p:tav>
                                      </p:tavLst>
                                    </p:anim>
                                  </p:childTnLst>
                                </p:cTn>
                              </p:par>
                            </p:childTnLst>
                          </p:cTn>
                        </p:par>
                        <p:par>
                          <p:cTn id="291" nodeType="afterEffect" fill="hold">
                            <p:stCondLst>
                              <p:cond delay="2000"/>
                            </p:stCondLst>
                            <p:childTnLst>
                              <p:par>
                                <p:cTn id="292" nodeType="afterEffect" fill="hold" presetClass="entr" presetID="37">
                                  <p:stCondLst>
                                    <p:cond delay="0"/>
                                  </p:stCondLst>
                                  <p:childTnLst>
                                    <p:set>
                                      <p:cBhvr>
                                        <p:cTn id="293" dur="1" fill="hold">
                                          <p:stCondLst>
                                            <p:cond delay="0"/>
                                          </p:stCondLst>
                                        </p:cTn>
                                        <p:tgtEl>
                                          <p:spTgt spid="616"/>
                                        </p:tgtEl>
                                        <p:attrNameLst>
                                          <p:attrName>style.visibility</p:attrName>
                                        </p:attrNameLst>
                                      </p:cBhvr>
                                      <p:to>
                                        <p:strVal val="visible"/>
                                      </p:to>
                                    </p:set>
                                    <p:animEffect filter="fade" transition="in">
                                      <p:cBhvr additive="repl">
                                        <p:cTn id="294" dur="1000"/>
                                        <p:tgtEl>
                                          <p:spTgt spid="616"/>
                                        </p:tgtEl>
                                      </p:cBhvr>
                                    </p:animEffect>
                                    <p:anim calcmode="lin" valueType="num">
                                      <p:cBhvr additive="repl">
                                        <p:cTn id="295" dur="1000" fill="hold"/>
                                        <p:tgtEl>
                                          <p:spTgt spid="616"/>
                                        </p:tgtEl>
                                        <p:attrNameLst>
                                          <p:attrName>ppt_x</p:attrName>
                                        </p:attrNameLst>
                                      </p:cBhvr>
                                      <p:tavLst>
                                        <p:tav tm="0">
                                          <p:val>
                                            <p:strVal val="#ppt_x"/>
                                          </p:val>
                                        </p:tav>
                                        <p:tav tm="100000">
                                          <p:val>
                                            <p:strVal val="#ppt_x"/>
                                          </p:val>
                                        </p:tav>
                                      </p:tavLst>
                                    </p:anim>
                                    <p:anim calcmode="lin" valueType="num">
                                      <p:cBhvr additive="repl">
                                        <p:cTn id="296" dur="900" fill="hold"/>
                                        <p:tgtEl>
                                          <p:spTgt spid="616"/>
                                        </p:tgtEl>
                                        <p:attrNameLst>
                                          <p:attrName>ppt_y</p:attrName>
                                        </p:attrNameLst>
                                      </p:cBhvr>
                                      <p:tavLst>
                                        <p:tav tm="0">
                                          <p:val>
                                            <p:strVal val="#ppt_y+1"/>
                                          </p:val>
                                        </p:tav>
                                        <p:tav tm="100000">
                                          <p:val>
                                            <p:strVal val="#ppt_y-.03"/>
                                          </p:val>
                                        </p:tav>
                                      </p:tavLst>
                                    </p:anim>
                                    <p:anim calcmode="lin" valueType="num">
                                      <p:cBhvr additive="repl">
                                        <p:cTn id="297" dur="100" fill="hold">
                                          <p:stCondLst>
                                            <p:cond delay="900"/>
                                          </p:stCondLst>
                                        </p:cTn>
                                        <p:tgtEl>
                                          <p:spTgt spid="616"/>
                                        </p:tgtEl>
                                        <p:attrNameLst>
                                          <p:attrName>ppt_y</p:attrName>
                                        </p:attrNameLst>
                                      </p:cBhvr>
                                      <p:tavLst>
                                        <p:tav tm="0">
                                          <p:val>
                                            <p:strVal val="#ppt_y-.03"/>
                                          </p:val>
                                        </p:tav>
                                        <p:tav tm="100000">
                                          <p:val>
                                            <p:strVal val="#ppt_y"/>
                                          </p:val>
                                        </p:tav>
                                      </p:tavLst>
                                    </p:anim>
                                  </p:childTnLst>
                                </p:cTn>
                              </p:par>
                            </p:childTnLst>
                          </p:cTn>
                        </p:par>
                        <p:par>
                          <p:cTn id="298" nodeType="afterEffect" fill="hold">
                            <p:stCondLst>
                              <p:cond delay="3000"/>
                            </p:stCondLst>
                            <p:childTnLst>
                              <p:par>
                                <p:cTn id="299" nodeType="afterEffect" fill="hold" presetClass="entr" presetID="53">
                                  <p:stCondLst>
                                    <p:cond delay="0"/>
                                  </p:stCondLst>
                                  <p:childTnLst>
                                    <p:set>
                                      <p:cBhvr>
                                        <p:cTn id="300" dur="1" fill="hold">
                                          <p:stCondLst>
                                            <p:cond delay="0"/>
                                          </p:stCondLst>
                                        </p:cTn>
                                        <p:tgtEl>
                                          <p:spTgt spid="601"/>
                                        </p:tgtEl>
                                        <p:attrNameLst>
                                          <p:attrName>style.visibility</p:attrName>
                                        </p:attrNameLst>
                                      </p:cBhvr>
                                      <p:to>
                                        <p:strVal val="visible"/>
                                      </p:to>
                                    </p:set>
                                    <p:anim calcmode="lin" valueType="num">
                                      <p:cBhvr additive="repl">
                                        <p:cTn id="301" dur="500" fill="hold"/>
                                        <p:tgtEl>
                                          <p:spTgt spid="601"/>
                                        </p:tgtEl>
                                        <p:attrNameLst>
                                          <p:attrName>ppt_w</p:attrName>
                                        </p:attrNameLst>
                                      </p:cBhvr>
                                      <p:tavLst>
                                        <p:tav tm="0">
                                          <p:val>
                                            <p:fltVal val="0"/>
                                          </p:val>
                                        </p:tav>
                                        <p:tav tm="100000">
                                          <p:val>
                                            <p:strVal val="#ppt_w"/>
                                          </p:val>
                                        </p:tav>
                                      </p:tavLst>
                                    </p:anim>
                                    <p:anim calcmode="lin" valueType="num">
                                      <p:cBhvr additive="repl">
                                        <p:cTn id="302" dur="500" fill="hold"/>
                                        <p:tgtEl>
                                          <p:spTgt spid="601"/>
                                        </p:tgtEl>
                                        <p:attrNameLst>
                                          <p:attrName>ppt_h</p:attrName>
                                        </p:attrNameLst>
                                      </p:cBhvr>
                                      <p:tavLst>
                                        <p:tav tm="0">
                                          <p:val>
                                            <p:fltVal val="0"/>
                                          </p:val>
                                        </p:tav>
                                        <p:tav tm="100000">
                                          <p:val>
                                            <p:strVal val="#ppt_h"/>
                                          </p:val>
                                        </p:tav>
                                      </p:tavLst>
                                    </p:anim>
                                    <p:animEffect filter="fade" transition="in">
                                      <p:cBhvr additive="repl">
                                        <p:cTn id="303" dur="500"/>
                                        <p:tgtEl>
                                          <p:spTgt spid="6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TextShape 1"/>
          <p:cNvSpPr txBox="1"/>
          <p:nvPr/>
        </p:nvSpPr>
        <p:spPr>
          <a:xfrm>
            <a:off x="613440" y="114480"/>
            <a:ext cx="5253480" cy="40608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How Do I Get Those Benefits?</a:t>
            </a:r>
            <a:endParaRPr b="0" lang="en-US" sz="2200" spc="-1" strike="noStrike">
              <a:solidFill>
                <a:srgbClr val="0095d3"/>
              </a:solidFill>
              <a:latin typeface="Arial"/>
            </a:endParaRPr>
          </a:p>
        </p:txBody>
      </p:sp>
      <p:sp>
        <p:nvSpPr>
          <p:cNvPr id="629" name="TextShape 2"/>
          <p:cNvSpPr txBox="1"/>
          <p:nvPr/>
        </p:nvSpPr>
        <p:spPr>
          <a:xfrm>
            <a:off x="482760" y="1447920"/>
            <a:ext cx="8102160" cy="4190760"/>
          </a:xfrm>
          <a:prstGeom prst="rect">
            <a:avLst/>
          </a:prstGeom>
          <a:noFill/>
          <a:ln w="9360">
            <a:noFill/>
          </a:ln>
        </p:spPr>
        <p:txBody>
          <a:bodyPr lIns="0" rIns="0" tIns="0" bIns="0">
            <a:noAutofit/>
          </a:bodyPr>
          <a:p>
            <a:pPr>
              <a:lnSpc>
                <a:spcPts val="2401"/>
              </a:lnSpc>
              <a:spcBef>
                <a:spcPts val="1001"/>
              </a:spcBef>
              <a:spcAft>
                <a:spcPts val="601"/>
              </a:spcAft>
              <a:buClr>
                <a:srgbClr val="00709e"/>
              </a:buClr>
              <a:buSzPct val="115000"/>
              <a:buFont typeface="Wingdings" charset="2"/>
              <a:buChar char=""/>
            </a:pPr>
            <a:r>
              <a:rPr b="1" lang="en-US" sz="2200" spc="-1" strike="noStrike" u="sng">
                <a:solidFill>
                  <a:srgbClr val="003d79"/>
                </a:solidFill>
                <a:uFillTx/>
                <a:latin typeface="Arial"/>
                <a:ea typeface="ＭＳ Ｐゴシック"/>
              </a:rPr>
              <a:t>Consolidation</a:t>
            </a:r>
            <a:r>
              <a:rPr b="1" lang="en-US" sz="2200" spc="-1" strike="noStrike">
                <a:solidFill>
                  <a:srgbClr val="003d79"/>
                </a:solidFill>
                <a:latin typeface="Arial"/>
                <a:ea typeface="ＭＳ Ｐゴシック"/>
              </a:rPr>
              <a:t> - </a:t>
            </a:r>
            <a:r>
              <a:rPr b="1" lang="en-US" sz="2000" spc="-1" strike="noStrike">
                <a:solidFill>
                  <a:srgbClr val="333333"/>
                </a:solidFill>
                <a:latin typeface="Arial"/>
                <a:ea typeface="ＭＳ Ｐゴシック"/>
              </a:rPr>
              <a:t>One-time event that moves existing applications onto a fewer number of servers</a:t>
            </a:r>
            <a:endParaRPr b="1" lang="en-US" sz="2000" spc="-1" strike="noStrike">
              <a:solidFill>
                <a:srgbClr val="333333"/>
              </a:solidFill>
              <a:latin typeface="Arial"/>
            </a:endParaRPr>
          </a:p>
          <a:p>
            <a:pPr>
              <a:lnSpc>
                <a:spcPts val="2401"/>
              </a:lnSpc>
              <a:spcBef>
                <a:spcPts val="1001"/>
              </a:spcBef>
              <a:spcAft>
                <a:spcPts val="601"/>
              </a:spcAft>
            </a:pPr>
            <a:endParaRPr b="1" lang="en-US" sz="2000" spc="-1" strike="noStrike">
              <a:solidFill>
                <a:srgbClr val="333333"/>
              </a:solidFill>
              <a:latin typeface="Arial"/>
            </a:endParaRPr>
          </a:p>
          <a:p>
            <a:pPr>
              <a:lnSpc>
                <a:spcPts val="2401"/>
              </a:lnSpc>
              <a:spcBef>
                <a:spcPts val="1001"/>
              </a:spcBef>
              <a:spcAft>
                <a:spcPts val="601"/>
              </a:spcAft>
              <a:buClr>
                <a:srgbClr val="00709e"/>
              </a:buClr>
              <a:buSzPct val="115000"/>
              <a:buFont typeface="Wingdings" charset="2"/>
              <a:buChar char=""/>
            </a:pPr>
            <a:r>
              <a:rPr b="1" lang="en-US" sz="2200" spc="-1" strike="noStrike" u="sng">
                <a:solidFill>
                  <a:srgbClr val="003d79"/>
                </a:solidFill>
                <a:uFillTx/>
                <a:latin typeface="Arial"/>
                <a:ea typeface="ＭＳ Ｐゴシック"/>
              </a:rPr>
              <a:t>Containment</a:t>
            </a:r>
            <a:r>
              <a:rPr b="1" lang="en-US" sz="2200" spc="-1" strike="noStrike">
                <a:solidFill>
                  <a:srgbClr val="003d79"/>
                </a:solidFill>
                <a:latin typeface="Arial"/>
                <a:ea typeface="ＭＳ Ｐゴシック"/>
              </a:rPr>
              <a:t> - </a:t>
            </a:r>
            <a:r>
              <a:rPr b="1" lang="en-US" sz="2000" spc="-1" strike="noStrike">
                <a:solidFill>
                  <a:srgbClr val="333333"/>
                </a:solidFill>
                <a:latin typeface="Arial"/>
                <a:ea typeface="ＭＳ Ｐゴシック"/>
              </a:rPr>
              <a:t>An ongoing effort to virtualize new applications and manage growth of existing ones </a:t>
            </a:r>
            <a:endParaRPr b="1" lang="en-US" sz="2000" spc="-1" strike="noStrike">
              <a:solidFill>
                <a:srgbClr val="333333"/>
              </a:solidFill>
              <a:latin typeface="Arial"/>
            </a:endParaRPr>
          </a:p>
          <a:p>
            <a:pPr>
              <a:lnSpc>
                <a:spcPts val="2401"/>
              </a:lnSpc>
              <a:spcBef>
                <a:spcPts val="1001"/>
              </a:spcBef>
              <a:spcAft>
                <a:spcPts val="601"/>
              </a:spcAft>
            </a:pPr>
            <a:endParaRPr b="1" lang="en-US" sz="2000" spc="-1" strike="noStrike">
              <a:solidFill>
                <a:srgbClr val="333333"/>
              </a:solidFill>
              <a:latin typeface="Arial"/>
            </a:endParaRPr>
          </a:p>
          <a:p>
            <a:pPr>
              <a:lnSpc>
                <a:spcPts val="2401"/>
              </a:lnSpc>
              <a:spcBef>
                <a:spcPts val="1760"/>
              </a:spcBef>
              <a:spcAft>
                <a:spcPts val="601"/>
              </a:spcAft>
              <a:buClr>
                <a:srgbClr val="00709e"/>
              </a:buClr>
              <a:buSzPct val="115000"/>
              <a:buFont typeface="Wingdings" charset="2"/>
              <a:buChar char=""/>
            </a:pPr>
            <a:r>
              <a:rPr b="1" lang="en-US" sz="2200" spc="-1" strike="noStrike" u="sng">
                <a:solidFill>
                  <a:srgbClr val="003d79"/>
                </a:solidFill>
                <a:uFillTx/>
                <a:latin typeface="Arial"/>
                <a:ea typeface="ＭＳ Ｐゴシック"/>
              </a:rPr>
              <a:t>Availability</a:t>
            </a:r>
            <a:r>
              <a:rPr b="1" lang="en-US" sz="2200" spc="-1" strike="noStrike">
                <a:solidFill>
                  <a:srgbClr val="003d79"/>
                </a:solidFill>
                <a:latin typeface="Arial"/>
                <a:ea typeface="ＭＳ Ｐゴシック"/>
              </a:rPr>
              <a:t> – </a:t>
            </a:r>
            <a:r>
              <a:rPr b="1" lang="en-US" sz="2000" spc="-1" strike="noStrike">
                <a:solidFill>
                  <a:srgbClr val="333333"/>
                </a:solidFill>
                <a:latin typeface="Arial"/>
                <a:ea typeface="ＭＳ Ｐゴシック"/>
              </a:rPr>
              <a:t>Introducing virtualization to increase application availability and data recoverability</a:t>
            </a:r>
            <a:endParaRPr b="1" lang="en-US" sz="2000" spc="-1" strike="noStrike">
              <a:solidFill>
                <a:srgbClr val="333333"/>
              </a:solidFill>
              <a:latin typeface="Arial"/>
            </a:endParaRPr>
          </a:p>
          <a:p>
            <a:pPr>
              <a:lnSpc>
                <a:spcPts val="2401"/>
              </a:lnSpc>
              <a:spcBef>
                <a:spcPts val="1599"/>
              </a:spcBef>
              <a:spcAft>
                <a:spcPts val="601"/>
              </a:spcAft>
            </a:pPr>
            <a:endParaRPr b="1" lang="en-US" sz="2000" spc="-1" strike="noStrike">
              <a:solidFill>
                <a:srgbClr val="333333"/>
              </a:solidFill>
              <a:latin typeface="Arial"/>
            </a:endParaRPr>
          </a:p>
        </p:txBody>
      </p:sp>
      <p:sp>
        <p:nvSpPr>
          <p:cNvPr id="630" name="CustomShape 3"/>
          <p:cNvSpPr/>
          <p:nvPr/>
        </p:nvSpPr>
        <p:spPr>
          <a:xfrm>
            <a:off x="457200" y="5715000"/>
            <a:ext cx="8000640" cy="333000"/>
          </a:xfrm>
          <a:prstGeom prst="rect">
            <a:avLst/>
          </a:prstGeom>
          <a:noFill/>
          <a:ln w="9360">
            <a:noFill/>
          </a:ln>
        </p:spPr>
        <p:style>
          <a:lnRef idx="0"/>
          <a:fillRef idx="0"/>
          <a:effectRef idx="0"/>
          <a:fontRef idx="minor"/>
        </p:style>
        <p:txBody>
          <a:bodyPr lIns="0" rIns="0" tIns="0" bIns="0" anchor="ctr">
            <a:noAutofit/>
          </a:bodyPr>
          <a:p>
            <a:pPr algn="r">
              <a:lnSpc>
                <a:spcPct val="100000"/>
              </a:lnSpc>
            </a:pPr>
            <a:r>
              <a:rPr b="1" lang="en-US" sz="2200" spc="-1" strike="noStrike">
                <a:solidFill>
                  <a:srgbClr val="003d79"/>
                </a:solidFill>
                <a:latin typeface="Arial"/>
                <a:ea typeface="ＭＳ Ｐゴシック"/>
              </a:rPr>
              <a:t>…</a:t>
            </a:r>
            <a:r>
              <a:rPr b="1" lang="en-US" sz="2200" spc="-1" strike="noStrike">
                <a:solidFill>
                  <a:srgbClr val="003d79"/>
                </a:solidFill>
                <a:latin typeface="Arial"/>
                <a:ea typeface="ＭＳ Ｐゴシック"/>
              </a:rPr>
              <a:t>there are many more benefits of virtualization</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31" name="Group 1"/>
          <p:cNvGrpSpPr/>
          <p:nvPr/>
        </p:nvGrpSpPr>
        <p:grpSpPr>
          <a:xfrm>
            <a:off x="472680" y="874800"/>
            <a:ext cx="8296200" cy="1563120"/>
            <a:chOff x="472680" y="874800"/>
            <a:chExt cx="8296200" cy="1563120"/>
          </a:xfrm>
        </p:grpSpPr>
        <p:sp>
          <p:nvSpPr>
            <p:cNvPr id="632" name="CustomShape 2"/>
            <p:cNvSpPr/>
            <p:nvPr/>
          </p:nvSpPr>
          <p:spPr>
            <a:xfrm>
              <a:off x="472680" y="877320"/>
              <a:ext cx="8296200" cy="1556640"/>
            </a:xfrm>
            <a:prstGeom prst="rect">
              <a:avLst/>
            </a:prstGeom>
            <a:gradFill rotWithShape="0">
              <a:gsLst>
                <a:gs pos="0">
                  <a:srgbClr val="f2f2f2"/>
                </a:gs>
                <a:gs pos="100000">
                  <a:srgbClr val="ffffff"/>
                </a:gs>
              </a:gsLst>
              <a:lin ang="16200000"/>
            </a:gradFill>
            <a:ln>
              <a:solidFill>
                <a:schemeClr val="tx2">
                  <a:lumMod val="20000"/>
                  <a:lumOff val="80000"/>
                </a:schemeClr>
              </a:solidFill>
              <a:round/>
            </a:ln>
            <a:effectLst>
              <a:outerShdw algn="t" blurRad="50800" dir="5400000" dist="38160" rotWithShape="0">
                <a:srgbClr val="000000">
                  <a:alpha val="40000"/>
                </a:srgbClr>
              </a:outerShdw>
            </a:effectLst>
          </p:spPr>
          <p:style>
            <a:lnRef idx="1">
              <a:schemeClr val="accent1"/>
            </a:lnRef>
            <a:fillRef idx="2">
              <a:schemeClr val="accent1"/>
            </a:fillRef>
            <a:effectRef idx="1">
              <a:schemeClr val="accent1"/>
            </a:effectRef>
            <a:fontRef idx="minor"/>
          </p:style>
          <p:txBody>
            <a:bodyPr lIns="182880" tIns="274320" bIns="0">
              <a:noAutofit/>
            </a:bodyPr>
            <a:p>
              <a:pPr>
                <a:lnSpc>
                  <a:spcPts val="2401"/>
                </a:lnSpc>
              </a:pPr>
              <a:endParaRPr b="0" lang="en-IN" sz="1800" spc="-1" strike="noStrike">
                <a:latin typeface="Arial"/>
              </a:endParaRPr>
            </a:p>
            <a:p>
              <a:pPr>
                <a:lnSpc>
                  <a:spcPts val="2401"/>
                </a:lnSpc>
              </a:pPr>
              <a:endParaRPr b="0" lang="en-IN" sz="1800" spc="-1" strike="noStrike">
                <a:latin typeface="Arial"/>
              </a:endParaRPr>
            </a:p>
            <a:p>
              <a:pPr>
                <a:lnSpc>
                  <a:spcPts val="2401"/>
                </a:lnSpc>
              </a:pPr>
              <a:endParaRPr b="0" lang="en-IN" sz="1800" spc="-1" strike="noStrike">
                <a:latin typeface="Arial"/>
              </a:endParaRPr>
            </a:p>
          </p:txBody>
        </p:sp>
        <p:sp>
          <p:nvSpPr>
            <p:cNvPr id="633" name="CustomShape 3"/>
            <p:cNvSpPr/>
            <p:nvPr/>
          </p:nvSpPr>
          <p:spPr>
            <a:xfrm>
              <a:off x="4285800" y="1061640"/>
              <a:ext cx="4195800" cy="1224000"/>
            </a:xfrm>
            <a:prstGeom prst="rect">
              <a:avLst/>
            </a:prstGeom>
            <a:noFill/>
            <a:ln>
              <a:noFill/>
            </a:ln>
          </p:spPr>
          <p:style>
            <a:lnRef idx="0"/>
            <a:fillRef idx="0"/>
            <a:effectRef idx="0"/>
            <a:fontRef idx="minor"/>
          </p:style>
          <p:txBody>
            <a:bodyPr lIns="0" rIns="0" tIns="0" bIns="0">
              <a:noAutofit/>
            </a:bodyPr>
            <a:p>
              <a:pPr>
                <a:lnSpc>
                  <a:spcPct val="90000"/>
                </a:lnSpc>
                <a:spcBef>
                  <a:spcPts val="479"/>
                </a:spcBef>
              </a:pPr>
              <a:r>
                <a:rPr b="1" lang="en-US" sz="1600" spc="-1" strike="noStrike">
                  <a:solidFill>
                    <a:srgbClr val="333333"/>
                  </a:solidFill>
                  <a:latin typeface="Arial"/>
                  <a:ea typeface="ＭＳ Ｐゴシック"/>
                </a:rPr>
                <a:t>Simple Application Protection</a:t>
              </a:r>
              <a:endParaRPr b="0" lang="en-IN" sz="1600" spc="-1" strike="noStrike">
                <a:latin typeface="Arial"/>
              </a:endParaRPr>
            </a:p>
            <a:p>
              <a:pPr lvl="1" marL="339840" indent="-164880">
                <a:lnSpc>
                  <a:spcPct val="90000"/>
                </a:lnSpc>
                <a:spcBef>
                  <a:spcPts val="420"/>
                </a:spcBef>
                <a:buClr>
                  <a:srgbClr val="00709e"/>
                </a:buClr>
                <a:buFont typeface="Arial"/>
                <a:buChar char="•"/>
              </a:pPr>
              <a:r>
                <a:rPr b="0" lang="en-US" sz="1400" spc="-1" strike="noStrike">
                  <a:solidFill>
                    <a:srgbClr val="333333"/>
                  </a:solidFill>
                  <a:latin typeface="Arial"/>
                  <a:ea typeface="ＭＳ Ｐゴシック"/>
                </a:rPr>
                <a:t>Entire system – including application, OS, </a:t>
              </a:r>
              <a:br/>
              <a:r>
                <a:rPr b="0" lang="en-US" sz="1400" spc="-1" strike="noStrike">
                  <a:solidFill>
                    <a:srgbClr val="333333"/>
                  </a:solidFill>
                  <a:latin typeface="Arial"/>
                  <a:ea typeface="ＭＳ Ｐゴシック"/>
                </a:rPr>
                <a:t>and data – is stored as virtual machine files</a:t>
              </a:r>
              <a:endParaRPr b="0" lang="en-IN" sz="1400" spc="-1" strike="noStrike">
                <a:latin typeface="Arial"/>
              </a:endParaRPr>
            </a:p>
            <a:p>
              <a:pPr lvl="1" marL="339840" indent="-164880">
                <a:lnSpc>
                  <a:spcPct val="90000"/>
                </a:lnSpc>
                <a:spcBef>
                  <a:spcPts val="420"/>
                </a:spcBef>
                <a:buClr>
                  <a:srgbClr val="00709e"/>
                </a:buClr>
                <a:buFont typeface="Arial"/>
                <a:buChar char="•"/>
              </a:pPr>
              <a:r>
                <a:rPr b="0" lang="en-US" sz="1400" spc="-1" strike="noStrike">
                  <a:solidFill>
                    <a:srgbClr val="333333"/>
                  </a:solidFill>
                  <a:latin typeface="Arial"/>
                  <a:ea typeface="ＭＳ Ｐゴシック"/>
                </a:rPr>
                <a:t>Simplify availability and data protection for applications and virtual machines</a:t>
              </a:r>
              <a:endParaRPr b="0" lang="en-IN" sz="1400" spc="-1" strike="noStrike">
                <a:latin typeface="Arial"/>
              </a:endParaRPr>
            </a:p>
          </p:txBody>
        </p:sp>
        <p:sp>
          <p:nvSpPr>
            <p:cNvPr id="634" name="CustomShape 4"/>
            <p:cNvSpPr/>
            <p:nvPr/>
          </p:nvSpPr>
          <p:spPr>
            <a:xfrm>
              <a:off x="489600" y="874800"/>
              <a:ext cx="1883160" cy="1563120"/>
            </a:xfrm>
            <a:prstGeom prst="roundRect">
              <a:avLst>
                <a:gd name="adj" fmla="val 0"/>
              </a:avLst>
            </a:prstGeom>
            <a:gradFill rotWithShape="0">
              <a:gsLst>
                <a:gs pos="0">
                  <a:srgbClr val="3f6f20"/>
                </a:gs>
                <a:gs pos="100000">
                  <a:srgbClr val="599d2e"/>
                </a:gs>
              </a:gsLst>
              <a:lin ang="16200000"/>
            </a:gradFill>
            <a:ln w="19080">
              <a:noFill/>
            </a:ln>
            <a:scene3d>
              <a:camera prst="orthographicFront">
                <a:rot lat="0" lon="0" rev="0"/>
              </a:camera>
              <a:lightRig dir="t" rig="balanced">
                <a:rot lat="0" lon="0" rev="8700000"/>
              </a:lightRig>
            </a:scene3d>
            <a:sp3d>
              <a:bevelT w="38100" h="38100"/>
            </a:sp3d>
          </p:spPr>
          <p:style>
            <a:lnRef idx="0"/>
            <a:fillRef idx="0"/>
            <a:effectRef idx="0"/>
            <a:fontRef idx="minor"/>
          </p:style>
          <p:txBody>
            <a:bodyPr wrap="none" lIns="182880" rIns="182880" tIns="0" bIns="0" anchor="ctr">
              <a:noAutofit/>
            </a:bodyPr>
            <a:p>
              <a:pPr algn="ctr">
                <a:lnSpc>
                  <a:spcPct val="100000"/>
                </a:lnSpc>
              </a:pPr>
              <a:r>
                <a:rPr b="1" lang="en-US" sz="2000" spc="-1" strike="noStrike">
                  <a:solidFill>
                    <a:srgbClr val="ffffff"/>
                  </a:solidFill>
                  <a:latin typeface="Arial"/>
                  <a:ea typeface="ＭＳ Ｐゴシック"/>
                </a:rPr>
                <a:t>Encapsulation</a:t>
              </a:r>
              <a:endParaRPr b="0" lang="en-IN" sz="2000" spc="-1" strike="noStrike">
                <a:latin typeface="Arial"/>
              </a:endParaRPr>
            </a:p>
          </p:txBody>
        </p:sp>
        <p:pic>
          <p:nvPicPr>
            <p:cNvPr id="635" name="Picture 5" descr="encapsulation"/>
            <p:cNvPicPr/>
            <p:nvPr/>
          </p:nvPicPr>
          <p:blipFill>
            <a:blip r:embed="rId1"/>
            <a:stretch/>
          </p:blipFill>
          <p:spPr>
            <a:xfrm>
              <a:off x="2652120" y="1070640"/>
              <a:ext cx="1439640" cy="1114200"/>
            </a:xfrm>
            <a:prstGeom prst="rect">
              <a:avLst/>
            </a:prstGeom>
            <a:ln>
              <a:noFill/>
            </a:ln>
          </p:spPr>
        </p:pic>
      </p:grpSp>
      <p:grpSp>
        <p:nvGrpSpPr>
          <p:cNvPr id="636" name="Group 5"/>
          <p:cNvGrpSpPr/>
          <p:nvPr/>
        </p:nvGrpSpPr>
        <p:grpSpPr>
          <a:xfrm>
            <a:off x="482760" y="2666880"/>
            <a:ext cx="8289360" cy="1563120"/>
            <a:chOff x="482760" y="2666880"/>
            <a:chExt cx="8289360" cy="1563120"/>
          </a:xfrm>
        </p:grpSpPr>
        <p:sp>
          <p:nvSpPr>
            <p:cNvPr id="637" name="CustomShape 6"/>
            <p:cNvSpPr/>
            <p:nvPr/>
          </p:nvSpPr>
          <p:spPr>
            <a:xfrm>
              <a:off x="482760" y="2670480"/>
              <a:ext cx="8289360" cy="1554120"/>
            </a:xfrm>
            <a:prstGeom prst="rect">
              <a:avLst/>
            </a:prstGeom>
            <a:gradFill rotWithShape="0">
              <a:gsLst>
                <a:gs pos="0">
                  <a:srgbClr val="f2f2f2"/>
                </a:gs>
                <a:gs pos="100000">
                  <a:srgbClr val="ffffff"/>
                </a:gs>
              </a:gsLst>
              <a:lin ang="16200000"/>
            </a:gradFill>
            <a:ln>
              <a:solidFill>
                <a:schemeClr val="tx2">
                  <a:lumMod val="20000"/>
                  <a:lumOff val="80000"/>
                </a:schemeClr>
              </a:solidFill>
              <a:round/>
            </a:ln>
            <a:effectLst>
              <a:outerShdw algn="t" blurRad="50800" dir="5400000" dist="38160" rotWithShape="0">
                <a:srgbClr val="000000">
                  <a:alpha val="40000"/>
                </a:srgbClr>
              </a:outerShdw>
            </a:effectLst>
          </p:spPr>
          <p:style>
            <a:lnRef idx="1">
              <a:schemeClr val="accent1"/>
            </a:lnRef>
            <a:fillRef idx="2">
              <a:schemeClr val="accent1"/>
            </a:fillRef>
            <a:effectRef idx="1">
              <a:schemeClr val="accent1"/>
            </a:effectRef>
            <a:fontRef idx="minor"/>
          </p:style>
          <p:txBody>
            <a:bodyPr lIns="182880" tIns="274320" bIns="0">
              <a:noAutofit/>
            </a:bodyPr>
            <a:p>
              <a:pPr>
                <a:lnSpc>
                  <a:spcPts val="2401"/>
                </a:lnSpc>
              </a:pPr>
              <a:endParaRPr b="0" lang="en-IN" sz="1800" spc="-1" strike="noStrike">
                <a:latin typeface="Arial"/>
              </a:endParaRPr>
            </a:p>
            <a:p>
              <a:pPr>
                <a:lnSpc>
                  <a:spcPts val="2401"/>
                </a:lnSpc>
              </a:pPr>
              <a:endParaRPr b="0" lang="en-IN" sz="1800" spc="-1" strike="noStrike">
                <a:latin typeface="Arial"/>
              </a:endParaRPr>
            </a:p>
            <a:p>
              <a:pPr>
                <a:lnSpc>
                  <a:spcPts val="2401"/>
                </a:lnSpc>
              </a:pPr>
              <a:endParaRPr b="0" lang="en-IN" sz="1800" spc="-1" strike="noStrike">
                <a:latin typeface="Arial"/>
              </a:endParaRPr>
            </a:p>
          </p:txBody>
        </p:sp>
        <p:sp>
          <p:nvSpPr>
            <p:cNvPr id="638" name="CustomShape 7"/>
            <p:cNvSpPr/>
            <p:nvPr/>
          </p:nvSpPr>
          <p:spPr>
            <a:xfrm>
              <a:off x="4285800" y="2895480"/>
              <a:ext cx="4195800" cy="1092600"/>
            </a:xfrm>
            <a:prstGeom prst="rect">
              <a:avLst/>
            </a:prstGeom>
            <a:noFill/>
            <a:ln>
              <a:noFill/>
            </a:ln>
          </p:spPr>
          <p:style>
            <a:lnRef idx="0"/>
            <a:fillRef idx="0"/>
            <a:effectRef idx="0"/>
            <a:fontRef idx="minor"/>
          </p:style>
          <p:txBody>
            <a:bodyPr lIns="0" rIns="0" tIns="0" bIns="0">
              <a:noAutofit/>
            </a:bodyPr>
            <a:p>
              <a:pPr>
                <a:lnSpc>
                  <a:spcPct val="90000"/>
                </a:lnSpc>
                <a:spcBef>
                  <a:spcPts val="479"/>
                </a:spcBef>
              </a:pPr>
              <a:r>
                <a:rPr b="1" lang="en-US" sz="1600" spc="-1" strike="noStrike">
                  <a:solidFill>
                    <a:srgbClr val="333333"/>
                  </a:solidFill>
                  <a:latin typeface="Arial"/>
                  <a:ea typeface="ＭＳ Ｐゴシック"/>
                </a:rPr>
                <a:t>Cost-Efficient Infrastructure</a:t>
              </a:r>
              <a:endParaRPr b="0" lang="en-IN" sz="1600" spc="-1" strike="noStrike">
                <a:latin typeface="Arial"/>
              </a:endParaRPr>
            </a:p>
            <a:p>
              <a:pPr lvl="1" marL="339840" indent="-164880">
                <a:lnSpc>
                  <a:spcPct val="90000"/>
                </a:lnSpc>
                <a:spcBef>
                  <a:spcPts val="420"/>
                </a:spcBef>
                <a:buClr>
                  <a:srgbClr val="00709e"/>
                </a:buClr>
                <a:buFont typeface="Arial"/>
                <a:buChar char="•"/>
              </a:pPr>
              <a:r>
                <a:rPr b="0" lang="en-US" sz="1400" spc="-1" strike="noStrike">
                  <a:solidFill>
                    <a:srgbClr val="333333"/>
                  </a:solidFill>
                  <a:latin typeface="Arial"/>
                  <a:ea typeface="ＭＳ Ｐゴシック"/>
                </a:rPr>
                <a:t>Improve hardware utilization and reduce footprint</a:t>
              </a:r>
              <a:endParaRPr b="0" lang="en-IN" sz="1400" spc="-1" strike="noStrike">
                <a:latin typeface="Arial"/>
              </a:endParaRPr>
            </a:p>
            <a:p>
              <a:pPr lvl="1" marL="339840" indent="-164880">
                <a:lnSpc>
                  <a:spcPct val="90000"/>
                </a:lnSpc>
                <a:spcBef>
                  <a:spcPts val="420"/>
                </a:spcBef>
                <a:buClr>
                  <a:srgbClr val="00709e"/>
                </a:buClr>
                <a:buFont typeface="Arial"/>
                <a:buChar char="•"/>
              </a:pPr>
              <a:r>
                <a:rPr b="0" lang="en-US" sz="1400" spc="-1" strike="noStrike">
                  <a:solidFill>
                    <a:srgbClr val="333333"/>
                  </a:solidFill>
                  <a:latin typeface="Arial"/>
                  <a:ea typeface="ＭＳ Ｐゴシック"/>
                </a:rPr>
                <a:t>Reduced hardware requirements at recovery site</a:t>
              </a:r>
              <a:endParaRPr b="0" lang="en-IN" sz="1400" spc="-1" strike="noStrike">
                <a:latin typeface="Arial"/>
              </a:endParaRPr>
            </a:p>
            <a:p>
              <a:pPr lvl="1" marL="339840" indent="-164880">
                <a:lnSpc>
                  <a:spcPct val="90000"/>
                </a:lnSpc>
                <a:spcBef>
                  <a:spcPts val="420"/>
                </a:spcBef>
                <a:buClr>
                  <a:srgbClr val="00709e"/>
                </a:buClr>
                <a:buFont typeface="Arial"/>
                <a:buChar char="•"/>
              </a:pPr>
              <a:r>
                <a:rPr b="0" lang="en-US" sz="1400" spc="-1" strike="noStrike">
                  <a:solidFill>
                    <a:srgbClr val="333333"/>
                  </a:solidFill>
                  <a:latin typeface="Arial"/>
                  <a:ea typeface="ＭＳ Ｐゴシック"/>
                </a:rPr>
                <a:t>Use recovery hardware to run low-priority apps</a:t>
              </a:r>
              <a:endParaRPr b="0" lang="en-IN" sz="1400" spc="-1" strike="noStrike">
                <a:latin typeface="Arial"/>
              </a:endParaRPr>
            </a:p>
          </p:txBody>
        </p:sp>
        <p:sp>
          <p:nvSpPr>
            <p:cNvPr id="639" name="CustomShape 8"/>
            <p:cNvSpPr/>
            <p:nvPr/>
          </p:nvSpPr>
          <p:spPr>
            <a:xfrm>
              <a:off x="489600" y="2666880"/>
              <a:ext cx="1883160" cy="1563120"/>
            </a:xfrm>
            <a:prstGeom prst="roundRect">
              <a:avLst>
                <a:gd name="adj" fmla="val 0"/>
              </a:avLst>
            </a:prstGeom>
            <a:gradFill rotWithShape="0">
              <a:gsLst>
                <a:gs pos="0">
                  <a:srgbClr val="3f6f20"/>
                </a:gs>
                <a:gs pos="100000">
                  <a:srgbClr val="599d2e"/>
                </a:gs>
              </a:gsLst>
              <a:lin ang="16200000"/>
            </a:gradFill>
            <a:ln w="19080">
              <a:noFill/>
            </a:ln>
            <a:scene3d>
              <a:camera prst="orthographicFront">
                <a:rot lat="0" lon="0" rev="0"/>
              </a:camera>
              <a:lightRig dir="t" rig="balanced">
                <a:rot lat="0" lon="0" rev="8700000"/>
              </a:lightRig>
            </a:scene3d>
            <a:sp3d>
              <a:bevelT w="38100" h="38100"/>
            </a:sp3d>
          </p:spPr>
          <p:style>
            <a:lnRef idx="0"/>
            <a:fillRef idx="0"/>
            <a:effectRef idx="0"/>
            <a:fontRef idx="minor"/>
          </p:style>
          <p:txBody>
            <a:bodyPr wrap="none" lIns="182880" rIns="182880" tIns="0" bIns="0" anchor="ctr">
              <a:noAutofit/>
            </a:bodyPr>
            <a:p>
              <a:pPr algn="ctr">
                <a:lnSpc>
                  <a:spcPct val="100000"/>
                </a:lnSpc>
              </a:pPr>
              <a:r>
                <a:rPr b="1" lang="en-US" sz="2000" spc="-1" strike="noStrike">
                  <a:solidFill>
                    <a:srgbClr val="ffffff"/>
                  </a:solidFill>
                  <a:latin typeface="Arial"/>
                  <a:ea typeface="ＭＳ Ｐゴシック"/>
                </a:rPr>
                <a:t>Consolidation</a:t>
              </a:r>
              <a:endParaRPr b="0" lang="en-IN" sz="2000" spc="-1" strike="noStrike">
                <a:latin typeface="Arial"/>
              </a:endParaRPr>
            </a:p>
          </p:txBody>
        </p:sp>
        <p:grpSp>
          <p:nvGrpSpPr>
            <p:cNvPr id="640" name="Group 9"/>
            <p:cNvGrpSpPr/>
            <p:nvPr/>
          </p:nvGrpSpPr>
          <p:grpSpPr>
            <a:xfrm>
              <a:off x="2704320" y="2993400"/>
              <a:ext cx="1098360" cy="918720"/>
              <a:chOff x="2704320" y="2993400"/>
              <a:chExt cx="1098360" cy="918720"/>
            </a:xfrm>
          </p:grpSpPr>
          <p:pic>
            <p:nvPicPr>
              <p:cNvPr id="641" name="Picture 4" descr="ICON_VirtTriangle_flat_Q408.png"/>
              <p:cNvPicPr/>
              <p:nvPr/>
            </p:nvPicPr>
            <p:blipFill>
              <a:blip r:embed="rId2"/>
              <a:stretch/>
            </p:blipFill>
            <p:spPr>
              <a:xfrm>
                <a:off x="2745360" y="3474360"/>
                <a:ext cx="999000" cy="244080"/>
              </a:xfrm>
              <a:prstGeom prst="rect">
                <a:avLst/>
              </a:prstGeom>
              <a:ln>
                <a:noFill/>
              </a:ln>
            </p:spPr>
          </p:pic>
          <p:pic>
            <p:nvPicPr>
              <p:cNvPr id="642" name="Picture 8" descr="ICON_Server_flat_Q408.png"/>
              <p:cNvPicPr/>
              <p:nvPr/>
            </p:nvPicPr>
            <p:blipFill>
              <a:blip r:embed="rId3"/>
              <a:stretch/>
            </p:blipFill>
            <p:spPr>
              <a:xfrm>
                <a:off x="2943720" y="3771360"/>
                <a:ext cx="602280" cy="140760"/>
              </a:xfrm>
              <a:prstGeom prst="rect">
                <a:avLst/>
              </a:prstGeom>
              <a:ln>
                <a:noFill/>
              </a:ln>
            </p:spPr>
          </p:pic>
          <p:sp>
            <p:nvSpPr>
              <p:cNvPr id="643" name="CustomShape 10"/>
              <p:cNvSpPr/>
              <p:nvPr/>
            </p:nvSpPr>
            <p:spPr>
              <a:xfrm>
                <a:off x="2726640" y="3298320"/>
                <a:ext cx="1036440" cy="153000"/>
              </a:xfrm>
              <a:prstGeom prst="roundRect">
                <a:avLst>
                  <a:gd name="adj" fmla="val 16667"/>
                </a:avLst>
              </a:prstGeom>
              <a:gradFill rotWithShape="0">
                <a:gsLst>
                  <a:gs pos="0">
                    <a:srgbClr val="2f97d9"/>
                  </a:gs>
                  <a:gs pos="100000">
                    <a:srgbClr val="8fd1f0"/>
                  </a:gs>
                </a:gsLst>
                <a:lin ang="16200000"/>
              </a:gradFill>
              <a:ln w="12600">
                <a:solidFill>
                  <a:srgbClr val="39a5e5"/>
                </a:solidFill>
                <a:round/>
              </a:ln>
              <a:effectLst>
                <a:outerShdw blurRad="40000" dir="5400000" dist="23040" rotWithShape="0">
                  <a:srgbClr val="000000">
                    <a:alpha val="35000"/>
                  </a:srgbClr>
                </a:outerShdw>
              </a:effectLst>
              <a:scene3d>
                <a:camera prst="orthographicFront"/>
                <a:lightRig dir="t" rig="threePt"/>
              </a:scene3d>
              <a:sp3d>
                <a:bevelT w="25400" h="6350"/>
              </a:sp3d>
            </p:spPr>
            <p:style>
              <a:lnRef idx="1">
                <a:schemeClr val="accent4"/>
              </a:lnRef>
              <a:fillRef idx="3">
                <a:schemeClr val="accent4"/>
              </a:fillRef>
              <a:effectRef idx="2">
                <a:schemeClr val="accent4"/>
              </a:effectRef>
              <a:fontRef idx="minor"/>
            </p:style>
            <p:txBody>
              <a:bodyPr lIns="90000" rIns="90000" tIns="45000" bIns="45000" anchor="ctr">
                <a:noAutofit/>
              </a:bodyPr>
              <a:p>
                <a:pPr algn="ctr">
                  <a:lnSpc>
                    <a:spcPct val="100000"/>
                  </a:lnSpc>
                </a:pPr>
                <a:r>
                  <a:rPr b="1" lang="en-US" sz="1100" spc="-1" strike="noStrike">
                    <a:solidFill>
                      <a:srgbClr val="ffffff"/>
                    </a:solidFill>
                    <a:latin typeface="Arial"/>
                    <a:ea typeface="ＭＳ Ｐゴシック"/>
                  </a:rPr>
                  <a:t>vSphere</a:t>
                </a:r>
                <a:endParaRPr b="0" lang="en-IN" sz="1100" spc="-1" strike="noStrike">
                  <a:latin typeface="Arial"/>
                </a:endParaRPr>
              </a:p>
            </p:txBody>
          </p:sp>
          <p:pic>
            <p:nvPicPr>
              <p:cNvPr id="644" name="Picture 17" descr="ICON_VM_basic_flat_R2_Q408.png"/>
              <p:cNvPicPr/>
              <p:nvPr/>
            </p:nvPicPr>
            <p:blipFill>
              <a:blip r:embed="rId4"/>
              <a:stretch/>
            </p:blipFill>
            <p:spPr>
              <a:xfrm>
                <a:off x="2704320" y="2993400"/>
                <a:ext cx="266400" cy="258120"/>
              </a:xfrm>
              <a:prstGeom prst="rect">
                <a:avLst/>
              </a:prstGeom>
              <a:ln>
                <a:noFill/>
              </a:ln>
            </p:spPr>
          </p:pic>
          <p:pic>
            <p:nvPicPr>
              <p:cNvPr id="645" name="Picture 17" descr="ICON_VM_basic_flat_R2_Q408.png"/>
              <p:cNvPicPr/>
              <p:nvPr/>
            </p:nvPicPr>
            <p:blipFill>
              <a:blip r:embed="rId5"/>
              <a:stretch/>
            </p:blipFill>
            <p:spPr>
              <a:xfrm>
                <a:off x="2981880" y="2993400"/>
                <a:ext cx="266400" cy="258120"/>
              </a:xfrm>
              <a:prstGeom prst="rect">
                <a:avLst/>
              </a:prstGeom>
              <a:ln>
                <a:noFill/>
              </a:ln>
            </p:spPr>
          </p:pic>
          <p:pic>
            <p:nvPicPr>
              <p:cNvPr id="646" name="Picture 17" descr="ICON_VM_basic_flat_R2_Q408.png"/>
              <p:cNvPicPr/>
              <p:nvPr/>
            </p:nvPicPr>
            <p:blipFill>
              <a:blip r:embed="rId6"/>
              <a:stretch/>
            </p:blipFill>
            <p:spPr>
              <a:xfrm>
                <a:off x="3259080" y="2993400"/>
                <a:ext cx="266400" cy="258120"/>
              </a:xfrm>
              <a:prstGeom prst="rect">
                <a:avLst/>
              </a:prstGeom>
              <a:ln>
                <a:noFill/>
              </a:ln>
            </p:spPr>
          </p:pic>
          <p:pic>
            <p:nvPicPr>
              <p:cNvPr id="647" name="Picture 17" descr="ICON_VM_basic_flat_R2_Q408.png"/>
              <p:cNvPicPr/>
              <p:nvPr/>
            </p:nvPicPr>
            <p:blipFill>
              <a:blip r:embed="rId7"/>
              <a:stretch/>
            </p:blipFill>
            <p:spPr>
              <a:xfrm>
                <a:off x="3536280" y="2993400"/>
                <a:ext cx="266400" cy="258120"/>
              </a:xfrm>
              <a:prstGeom prst="rect">
                <a:avLst/>
              </a:prstGeom>
              <a:ln>
                <a:noFill/>
              </a:ln>
            </p:spPr>
          </p:pic>
        </p:grpSp>
      </p:grpSp>
      <p:grpSp>
        <p:nvGrpSpPr>
          <p:cNvPr id="648" name="Group 11"/>
          <p:cNvGrpSpPr/>
          <p:nvPr/>
        </p:nvGrpSpPr>
        <p:grpSpPr>
          <a:xfrm>
            <a:off x="489600" y="4495680"/>
            <a:ext cx="8270640" cy="1570680"/>
            <a:chOff x="489600" y="4495680"/>
            <a:chExt cx="8270640" cy="1570680"/>
          </a:xfrm>
        </p:grpSpPr>
        <p:sp>
          <p:nvSpPr>
            <p:cNvPr id="649" name="CustomShape 12"/>
            <p:cNvSpPr/>
            <p:nvPr/>
          </p:nvSpPr>
          <p:spPr>
            <a:xfrm>
              <a:off x="493200" y="4495680"/>
              <a:ext cx="8267040" cy="1554120"/>
            </a:xfrm>
            <a:prstGeom prst="rect">
              <a:avLst/>
            </a:prstGeom>
            <a:gradFill rotWithShape="0">
              <a:gsLst>
                <a:gs pos="0">
                  <a:srgbClr val="f2f2f2"/>
                </a:gs>
                <a:gs pos="100000">
                  <a:srgbClr val="ffffff"/>
                </a:gs>
              </a:gsLst>
              <a:lin ang="16200000"/>
            </a:gradFill>
            <a:ln>
              <a:solidFill>
                <a:schemeClr val="tx2">
                  <a:lumMod val="20000"/>
                  <a:lumOff val="80000"/>
                </a:schemeClr>
              </a:solidFill>
              <a:round/>
            </a:ln>
            <a:effectLst>
              <a:outerShdw algn="t" blurRad="50800" dir="5400000" dist="38160" rotWithShape="0">
                <a:srgbClr val="000000">
                  <a:alpha val="40000"/>
                </a:srgbClr>
              </a:outerShdw>
            </a:effectLst>
          </p:spPr>
          <p:style>
            <a:lnRef idx="1">
              <a:schemeClr val="accent1"/>
            </a:lnRef>
            <a:fillRef idx="2">
              <a:schemeClr val="accent1"/>
            </a:fillRef>
            <a:effectRef idx="1">
              <a:schemeClr val="accent1"/>
            </a:effectRef>
            <a:fontRef idx="minor"/>
          </p:style>
          <p:txBody>
            <a:bodyPr lIns="182880" tIns="274320" bIns="0">
              <a:noAutofit/>
            </a:bodyPr>
            <a:p>
              <a:pPr>
                <a:lnSpc>
                  <a:spcPts val="2401"/>
                </a:lnSpc>
              </a:pPr>
              <a:endParaRPr b="0" lang="en-IN" sz="1800" spc="-1" strike="noStrike">
                <a:latin typeface="Arial"/>
              </a:endParaRPr>
            </a:p>
            <a:p>
              <a:pPr>
                <a:lnSpc>
                  <a:spcPts val="2401"/>
                </a:lnSpc>
              </a:pPr>
              <a:endParaRPr b="0" lang="en-IN" sz="1800" spc="-1" strike="noStrike">
                <a:latin typeface="Arial"/>
              </a:endParaRPr>
            </a:p>
            <a:p>
              <a:pPr>
                <a:lnSpc>
                  <a:spcPts val="2401"/>
                </a:lnSpc>
              </a:pPr>
              <a:endParaRPr b="0" lang="en-IN" sz="1800" spc="-1" strike="noStrike">
                <a:latin typeface="Arial"/>
              </a:endParaRPr>
            </a:p>
          </p:txBody>
        </p:sp>
        <p:sp>
          <p:nvSpPr>
            <p:cNvPr id="650" name="CustomShape 13"/>
            <p:cNvSpPr/>
            <p:nvPr/>
          </p:nvSpPr>
          <p:spPr>
            <a:xfrm>
              <a:off x="4285800" y="4680000"/>
              <a:ext cx="4195800" cy="1186920"/>
            </a:xfrm>
            <a:prstGeom prst="rect">
              <a:avLst/>
            </a:prstGeom>
            <a:noFill/>
            <a:ln>
              <a:noFill/>
            </a:ln>
          </p:spPr>
          <p:style>
            <a:lnRef idx="0"/>
            <a:fillRef idx="0"/>
            <a:effectRef idx="0"/>
            <a:fontRef idx="minor"/>
          </p:style>
          <p:txBody>
            <a:bodyPr lIns="0" rIns="0" tIns="0" bIns="0">
              <a:noAutofit/>
            </a:bodyPr>
            <a:p>
              <a:pPr>
                <a:lnSpc>
                  <a:spcPct val="90000"/>
                </a:lnSpc>
                <a:spcBef>
                  <a:spcPts val="479"/>
                </a:spcBef>
              </a:pPr>
              <a:r>
                <a:rPr b="1" lang="en-US" sz="1600" spc="-1" strike="noStrike">
                  <a:solidFill>
                    <a:srgbClr val="333333"/>
                  </a:solidFill>
                  <a:latin typeface="Arial"/>
                  <a:ea typeface="ＭＳ Ｐゴシック"/>
                </a:rPr>
                <a:t>Flexible Infrastructure</a:t>
              </a:r>
              <a:endParaRPr b="0" lang="en-IN" sz="1600" spc="-1" strike="noStrike">
                <a:latin typeface="Arial"/>
              </a:endParaRPr>
            </a:p>
            <a:p>
              <a:pPr lvl="1" marL="339840" indent="-164880">
                <a:lnSpc>
                  <a:spcPct val="90000"/>
                </a:lnSpc>
                <a:spcBef>
                  <a:spcPts val="420"/>
                </a:spcBef>
                <a:buClr>
                  <a:srgbClr val="00709e"/>
                </a:buClr>
                <a:buFont typeface="Arial"/>
                <a:buChar char="•"/>
              </a:pPr>
              <a:r>
                <a:rPr b="0" lang="en-US" sz="1400" spc="-1" strike="noStrike">
                  <a:solidFill>
                    <a:srgbClr val="333333"/>
                  </a:solidFill>
                  <a:latin typeface="Arial"/>
                  <a:ea typeface="ＭＳ Ｐゴシック"/>
                </a:rPr>
                <a:t>Leverage a pool of servers to avoid failures</a:t>
              </a:r>
              <a:endParaRPr b="0" lang="en-IN" sz="1400" spc="-1" strike="noStrike">
                <a:latin typeface="Arial"/>
              </a:endParaRPr>
            </a:p>
            <a:p>
              <a:pPr lvl="1" marL="339840" indent="-164880">
                <a:lnSpc>
                  <a:spcPct val="90000"/>
                </a:lnSpc>
                <a:spcBef>
                  <a:spcPts val="420"/>
                </a:spcBef>
                <a:buClr>
                  <a:srgbClr val="00709e"/>
                </a:buClr>
                <a:buFont typeface="Arial"/>
                <a:buChar char="•"/>
              </a:pPr>
              <a:r>
                <a:rPr b="0" lang="en-US" sz="1400" spc="-1" strike="noStrike">
                  <a:solidFill>
                    <a:srgbClr val="333333"/>
                  </a:solidFill>
                  <a:latin typeface="Arial"/>
                  <a:ea typeface="ＭＳ Ｐゴシック"/>
                </a:rPr>
                <a:t>Eliminate need for identical hardware across sites</a:t>
              </a:r>
              <a:endParaRPr b="0" lang="en-IN" sz="1400" spc="-1" strike="noStrike">
                <a:latin typeface="Arial"/>
              </a:endParaRPr>
            </a:p>
            <a:p>
              <a:pPr lvl="1" marL="339840" indent="-164880">
                <a:lnSpc>
                  <a:spcPct val="90000"/>
                </a:lnSpc>
                <a:spcBef>
                  <a:spcPts val="420"/>
                </a:spcBef>
                <a:buClr>
                  <a:srgbClr val="00709e"/>
                </a:buClr>
                <a:buFont typeface="Arial"/>
                <a:buChar char="•"/>
              </a:pPr>
              <a:r>
                <a:rPr b="0" lang="en-US" sz="1400" spc="-1" strike="noStrike">
                  <a:solidFill>
                    <a:srgbClr val="333333"/>
                  </a:solidFill>
                  <a:latin typeface="Arial"/>
                  <a:ea typeface="ＭＳ Ｐゴシック"/>
                </a:rPr>
                <a:t>Enable waterfalling of equipment to recovery site</a:t>
              </a:r>
              <a:endParaRPr b="0" lang="en-IN" sz="1400" spc="-1" strike="noStrike">
                <a:latin typeface="Arial"/>
              </a:endParaRPr>
            </a:p>
          </p:txBody>
        </p:sp>
        <p:sp>
          <p:nvSpPr>
            <p:cNvPr id="651" name="CustomShape 14"/>
            <p:cNvSpPr/>
            <p:nvPr/>
          </p:nvSpPr>
          <p:spPr>
            <a:xfrm>
              <a:off x="489600" y="4503240"/>
              <a:ext cx="1883160" cy="1563120"/>
            </a:xfrm>
            <a:prstGeom prst="roundRect">
              <a:avLst>
                <a:gd name="adj" fmla="val 0"/>
              </a:avLst>
            </a:prstGeom>
            <a:gradFill rotWithShape="0">
              <a:gsLst>
                <a:gs pos="0">
                  <a:srgbClr val="3f6f20"/>
                </a:gs>
                <a:gs pos="100000">
                  <a:srgbClr val="599d2e"/>
                </a:gs>
              </a:gsLst>
              <a:lin ang="16200000"/>
            </a:gradFill>
            <a:ln w="19080">
              <a:noFill/>
            </a:ln>
            <a:scene3d>
              <a:camera prst="orthographicFront">
                <a:rot lat="0" lon="0" rev="0"/>
              </a:camera>
              <a:lightRig dir="t" rig="balanced">
                <a:rot lat="0" lon="0" rev="8700000"/>
              </a:lightRig>
            </a:scene3d>
            <a:sp3d>
              <a:bevelT w="38100" h="38100"/>
            </a:sp3d>
          </p:spPr>
          <p:style>
            <a:lnRef idx="0"/>
            <a:fillRef idx="0"/>
            <a:effectRef idx="0"/>
            <a:fontRef idx="minor"/>
          </p:style>
          <p:txBody>
            <a:bodyPr wrap="none" lIns="182880" rIns="182880" tIns="0" bIns="0" anchor="ctr">
              <a:noAutofit/>
            </a:bodyPr>
            <a:p>
              <a:pPr algn="ctr">
                <a:lnSpc>
                  <a:spcPct val="100000"/>
                </a:lnSpc>
              </a:pPr>
              <a:r>
                <a:rPr b="1" lang="en-US" sz="2000" spc="-1" strike="noStrike">
                  <a:solidFill>
                    <a:srgbClr val="ffffff"/>
                  </a:solidFill>
                  <a:latin typeface="Arial"/>
                  <a:ea typeface="ＭＳ Ｐゴシック"/>
                </a:rPr>
                <a:t>Hardware</a:t>
              </a:r>
              <a:br/>
              <a:r>
                <a:rPr b="1" lang="en-US" sz="2000" spc="-1" strike="noStrike">
                  <a:solidFill>
                    <a:srgbClr val="ffffff"/>
                  </a:solidFill>
                  <a:latin typeface="Arial"/>
                  <a:ea typeface="ＭＳ Ｐゴシック"/>
                </a:rPr>
                <a:t>Independence</a:t>
              </a:r>
              <a:endParaRPr b="0" lang="en-IN" sz="2000" spc="-1" strike="noStrike">
                <a:latin typeface="Arial"/>
              </a:endParaRPr>
            </a:p>
          </p:txBody>
        </p:sp>
        <p:pic>
          <p:nvPicPr>
            <p:cNvPr id="652" name="Picture 3" descr="C:\Users\Abject-3D\Desktop\VMWare Files\FINAL diagrams\Basic Virtualization\3D PNGs\DGRM_HA_Q408_Comm_2.png"/>
            <p:cNvPicPr/>
            <p:nvPr/>
          </p:nvPicPr>
          <p:blipFill>
            <a:blip r:embed="rId8"/>
            <a:stretch/>
          </p:blipFill>
          <p:spPr>
            <a:xfrm>
              <a:off x="2936160" y="4784760"/>
              <a:ext cx="612360" cy="186840"/>
            </a:xfrm>
            <a:prstGeom prst="rect">
              <a:avLst/>
            </a:prstGeom>
            <a:ln>
              <a:noFill/>
            </a:ln>
          </p:spPr>
        </p:pic>
        <p:grpSp>
          <p:nvGrpSpPr>
            <p:cNvPr id="653" name="Group 15"/>
            <p:cNvGrpSpPr/>
            <p:nvPr/>
          </p:nvGrpSpPr>
          <p:grpSpPr>
            <a:xfrm>
              <a:off x="2572560" y="4997520"/>
              <a:ext cx="590400" cy="641160"/>
              <a:chOff x="2572560" y="4997520"/>
              <a:chExt cx="590400" cy="641160"/>
            </a:xfrm>
          </p:grpSpPr>
          <p:pic>
            <p:nvPicPr>
              <p:cNvPr id="654" name="Picture 4" descr="ICON_VirtTriangle_flat_Q408.png"/>
              <p:cNvPicPr/>
              <p:nvPr/>
            </p:nvPicPr>
            <p:blipFill>
              <a:blip r:embed="rId9"/>
              <a:stretch/>
            </p:blipFill>
            <p:spPr>
              <a:xfrm>
                <a:off x="2594520" y="5333040"/>
                <a:ext cx="537120" cy="170280"/>
              </a:xfrm>
              <a:prstGeom prst="rect">
                <a:avLst/>
              </a:prstGeom>
              <a:ln>
                <a:noFill/>
              </a:ln>
            </p:spPr>
          </p:pic>
          <p:pic>
            <p:nvPicPr>
              <p:cNvPr id="655" name="Picture 8" descr="ICON_Server_flat_Q408.png"/>
              <p:cNvPicPr/>
              <p:nvPr/>
            </p:nvPicPr>
            <p:blipFill>
              <a:blip r:embed="rId10"/>
              <a:stretch/>
            </p:blipFill>
            <p:spPr>
              <a:xfrm>
                <a:off x="2701080" y="5540400"/>
                <a:ext cx="323640" cy="98280"/>
              </a:xfrm>
              <a:prstGeom prst="rect">
                <a:avLst/>
              </a:prstGeom>
              <a:ln>
                <a:noFill/>
              </a:ln>
            </p:spPr>
          </p:pic>
          <p:sp>
            <p:nvSpPr>
              <p:cNvPr id="656" name="CustomShape 16"/>
              <p:cNvSpPr/>
              <p:nvPr/>
            </p:nvSpPr>
            <p:spPr>
              <a:xfrm>
                <a:off x="2584440" y="5210280"/>
                <a:ext cx="556920" cy="106560"/>
              </a:xfrm>
              <a:prstGeom prst="roundRect">
                <a:avLst>
                  <a:gd name="adj" fmla="val 16667"/>
                </a:avLst>
              </a:prstGeom>
              <a:gradFill rotWithShape="0">
                <a:gsLst>
                  <a:gs pos="0">
                    <a:srgbClr val="2f97d9"/>
                  </a:gs>
                  <a:gs pos="100000">
                    <a:srgbClr val="8fd1f0"/>
                  </a:gs>
                </a:gsLst>
                <a:lin ang="16200000"/>
              </a:gradFill>
              <a:ln w="12600">
                <a:solidFill>
                  <a:srgbClr val="39a5e5"/>
                </a:solidFill>
                <a:round/>
              </a:ln>
              <a:effectLst>
                <a:outerShdw blurRad="40000" dir="5400000" dist="23040" rotWithShape="0">
                  <a:srgbClr val="000000">
                    <a:alpha val="35000"/>
                  </a:srgbClr>
                </a:outerShdw>
              </a:effectLst>
              <a:scene3d>
                <a:camera prst="orthographicFront"/>
                <a:lightRig dir="t" rig="threePt"/>
              </a:scene3d>
              <a:sp3d>
                <a:bevelT w="25400" h="6350"/>
              </a:sp3d>
            </p:spPr>
            <p:style>
              <a:lnRef idx="1">
                <a:schemeClr val="accent4"/>
              </a:lnRef>
              <a:fillRef idx="3">
                <a:schemeClr val="accent4"/>
              </a:fillRef>
              <a:effectRef idx="2">
                <a:schemeClr val="accent4"/>
              </a:effectRef>
              <a:fontRef idx="minor"/>
            </p:style>
            <p:txBody>
              <a:bodyPr lIns="90000" rIns="90000" tIns="45000" bIns="45000" anchor="ctr">
                <a:noAutofit/>
              </a:bodyPr>
              <a:p>
                <a:pPr algn="ctr">
                  <a:lnSpc>
                    <a:spcPct val="100000"/>
                  </a:lnSpc>
                </a:pPr>
                <a:r>
                  <a:rPr b="1" lang="en-US" sz="600" spc="-1" strike="noStrike">
                    <a:solidFill>
                      <a:srgbClr val="ffffff"/>
                    </a:solidFill>
                    <a:latin typeface="Arial"/>
                    <a:ea typeface="ＭＳ Ｐゴシック"/>
                  </a:rPr>
                  <a:t>vSphere</a:t>
                </a:r>
                <a:endParaRPr b="0" lang="en-IN" sz="600" spc="-1" strike="noStrike">
                  <a:latin typeface="Arial"/>
                </a:endParaRPr>
              </a:p>
            </p:txBody>
          </p:sp>
          <p:pic>
            <p:nvPicPr>
              <p:cNvPr id="657" name="Picture 17" descr="ICON_VM_basic_flat_R2_Q408.png"/>
              <p:cNvPicPr/>
              <p:nvPr/>
            </p:nvPicPr>
            <p:blipFill>
              <a:blip r:embed="rId11"/>
              <a:stretch/>
            </p:blipFill>
            <p:spPr>
              <a:xfrm>
                <a:off x="2572560" y="4997520"/>
                <a:ext cx="143280" cy="180000"/>
              </a:xfrm>
              <a:prstGeom prst="rect">
                <a:avLst/>
              </a:prstGeom>
              <a:ln>
                <a:noFill/>
              </a:ln>
            </p:spPr>
          </p:pic>
          <p:pic>
            <p:nvPicPr>
              <p:cNvPr id="658" name="Picture 17" descr="ICON_VM_basic_flat_R2_Q408.png"/>
              <p:cNvPicPr/>
              <p:nvPr/>
            </p:nvPicPr>
            <p:blipFill>
              <a:blip r:embed="rId12"/>
              <a:stretch/>
            </p:blipFill>
            <p:spPr>
              <a:xfrm>
                <a:off x="2721600" y="4997520"/>
                <a:ext cx="143280" cy="180000"/>
              </a:xfrm>
              <a:prstGeom prst="rect">
                <a:avLst/>
              </a:prstGeom>
              <a:ln>
                <a:noFill/>
              </a:ln>
            </p:spPr>
          </p:pic>
          <p:pic>
            <p:nvPicPr>
              <p:cNvPr id="659" name="Picture 17" descr="ICON_VM_basic_flat_R2_Q408.png"/>
              <p:cNvPicPr/>
              <p:nvPr/>
            </p:nvPicPr>
            <p:blipFill>
              <a:blip r:embed="rId13"/>
              <a:stretch/>
            </p:blipFill>
            <p:spPr>
              <a:xfrm>
                <a:off x="2870640" y="4997520"/>
                <a:ext cx="143280" cy="180000"/>
              </a:xfrm>
              <a:prstGeom prst="rect">
                <a:avLst/>
              </a:prstGeom>
              <a:ln>
                <a:noFill/>
              </a:ln>
            </p:spPr>
          </p:pic>
          <p:pic>
            <p:nvPicPr>
              <p:cNvPr id="660" name="Picture 17" descr="ICON_VM_basic_flat_R2_Q408.png"/>
              <p:cNvPicPr/>
              <p:nvPr/>
            </p:nvPicPr>
            <p:blipFill>
              <a:blip r:embed="rId14"/>
              <a:stretch/>
            </p:blipFill>
            <p:spPr>
              <a:xfrm>
                <a:off x="3019680" y="4997520"/>
                <a:ext cx="143280" cy="180000"/>
              </a:xfrm>
              <a:prstGeom prst="rect">
                <a:avLst/>
              </a:prstGeom>
              <a:ln>
                <a:noFill/>
              </a:ln>
            </p:spPr>
          </p:pic>
        </p:grpSp>
        <p:grpSp>
          <p:nvGrpSpPr>
            <p:cNvPr id="661" name="Group 17"/>
            <p:cNvGrpSpPr/>
            <p:nvPr/>
          </p:nvGrpSpPr>
          <p:grpSpPr>
            <a:xfrm>
              <a:off x="3350520" y="4997520"/>
              <a:ext cx="588240" cy="641160"/>
              <a:chOff x="3350520" y="4997520"/>
              <a:chExt cx="588240" cy="641160"/>
            </a:xfrm>
          </p:grpSpPr>
          <p:pic>
            <p:nvPicPr>
              <p:cNvPr id="662" name="Picture 4" descr="ICON_VirtTriangle_flat_Q408.png"/>
              <p:cNvPicPr/>
              <p:nvPr/>
            </p:nvPicPr>
            <p:blipFill>
              <a:blip r:embed="rId15"/>
              <a:stretch/>
            </p:blipFill>
            <p:spPr>
              <a:xfrm>
                <a:off x="3372480" y="5333040"/>
                <a:ext cx="535680" cy="170280"/>
              </a:xfrm>
              <a:prstGeom prst="rect">
                <a:avLst/>
              </a:prstGeom>
              <a:ln>
                <a:noFill/>
              </a:ln>
            </p:spPr>
          </p:pic>
          <p:pic>
            <p:nvPicPr>
              <p:cNvPr id="663" name="Picture 8" descr="ICON_Server_flat_Q408.png"/>
              <p:cNvPicPr/>
              <p:nvPr/>
            </p:nvPicPr>
            <p:blipFill>
              <a:blip r:embed="rId16"/>
              <a:stretch/>
            </p:blipFill>
            <p:spPr>
              <a:xfrm>
                <a:off x="3478680" y="5540400"/>
                <a:ext cx="322920" cy="98280"/>
              </a:xfrm>
              <a:prstGeom prst="rect">
                <a:avLst/>
              </a:prstGeom>
              <a:ln>
                <a:noFill/>
              </a:ln>
            </p:spPr>
          </p:pic>
          <p:sp>
            <p:nvSpPr>
              <p:cNvPr id="664" name="CustomShape 18"/>
              <p:cNvSpPr/>
              <p:nvPr/>
            </p:nvSpPr>
            <p:spPr>
              <a:xfrm>
                <a:off x="3362400" y="5210280"/>
                <a:ext cx="555480" cy="106560"/>
              </a:xfrm>
              <a:prstGeom prst="roundRect">
                <a:avLst>
                  <a:gd name="adj" fmla="val 16667"/>
                </a:avLst>
              </a:prstGeom>
              <a:gradFill rotWithShape="0">
                <a:gsLst>
                  <a:gs pos="0">
                    <a:srgbClr val="2f97d9"/>
                  </a:gs>
                  <a:gs pos="100000">
                    <a:srgbClr val="8fd1f0"/>
                  </a:gs>
                </a:gsLst>
                <a:lin ang="16200000"/>
              </a:gradFill>
              <a:ln w="12600">
                <a:solidFill>
                  <a:srgbClr val="39a5e5"/>
                </a:solidFill>
                <a:round/>
              </a:ln>
              <a:effectLst>
                <a:outerShdw blurRad="40000" dir="5400000" dist="23040" rotWithShape="0">
                  <a:srgbClr val="000000">
                    <a:alpha val="35000"/>
                  </a:srgbClr>
                </a:outerShdw>
              </a:effectLst>
              <a:scene3d>
                <a:camera prst="orthographicFront"/>
                <a:lightRig dir="t" rig="threePt"/>
              </a:scene3d>
              <a:sp3d>
                <a:bevelT w="25400" h="6350"/>
              </a:sp3d>
            </p:spPr>
            <p:style>
              <a:lnRef idx="1">
                <a:schemeClr val="accent4"/>
              </a:lnRef>
              <a:fillRef idx="3">
                <a:schemeClr val="accent4"/>
              </a:fillRef>
              <a:effectRef idx="2">
                <a:schemeClr val="accent4"/>
              </a:effectRef>
              <a:fontRef idx="minor"/>
            </p:style>
            <p:txBody>
              <a:bodyPr lIns="90000" rIns="90000" tIns="45000" bIns="45000" anchor="ctr">
                <a:noAutofit/>
              </a:bodyPr>
              <a:p>
                <a:pPr algn="ctr">
                  <a:lnSpc>
                    <a:spcPct val="100000"/>
                  </a:lnSpc>
                </a:pPr>
                <a:r>
                  <a:rPr b="1" lang="en-US" sz="600" spc="-1" strike="noStrike">
                    <a:solidFill>
                      <a:srgbClr val="ffffff"/>
                    </a:solidFill>
                    <a:latin typeface="Arial"/>
                    <a:ea typeface="ＭＳ Ｐゴシック"/>
                  </a:rPr>
                  <a:t>vSphere</a:t>
                </a:r>
                <a:endParaRPr b="0" lang="en-IN" sz="600" spc="-1" strike="noStrike">
                  <a:latin typeface="Arial"/>
                </a:endParaRPr>
              </a:p>
            </p:txBody>
          </p:sp>
          <p:pic>
            <p:nvPicPr>
              <p:cNvPr id="665" name="Picture 17" descr="ICON_VM_basic_flat_R2_Q408.png"/>
              <p:cNvPicPr/>
              <p:nvPr/>
            </p:nvPicPr>
            <p:blipFill>
              <a:blip r:embed="rId17"/>
              <a:stretch/>
            </p:blipFill>
            <p:spPr>
              <a:xfrm>
                <a:off x="3350520" y="4997520"/>
                <a:ext cx="142560" cy="180000"/>
              </a:xfrm>
              <a:prstGeom prst="rect">
                <a:avLst/>
              </a:prstGeom>
              <a:ln>
                <a:noFill/>
              </a:ln>
            </p:spPr>
          </p:pic>
          <p:pic>
            <p:nvPicPr>
              <p:cNvPr id="666" name="Picture 17" descr="ICON_VM_basic_flat_R2_Q408.png"/>
              <p:cNvPicPr/>
              <p:nvPr/>
            </p:nvPicPr>
            <p:blipFill>
              <a:blip r:embed="rId18"/>
              <a:stretch/>
            </p:blipFill>
            <p:spPr>
              <a:xfrm>
                <a:off x="3499200" y="4997520"/>
                <a:ext cx="142560" cy="180000"/>
              </a:xfrm>
              <a:prstGeom prst="rect">
                <a:avLst/>
              </a:prstGeom>
              <a:ln>
                <a:noFill/>
              </a:ln>
            </p:spPr>
          </p:pic>
          <p:pic>
            <p:nvPicPr>
              <p:cNvPr id="667" name="Picture 17" descr="ICON_VM_basic_flat_R2_Q408.png"/>
              <p:cNvPicPr/>
              <p:nvPr/>
            </p:nvPicPr>
            <p:blipFill>
              <a:blip r:embed="rId19"/>
              <a:stretch/>
            </p:blipFill>
            <p:spPr>
              <a:xfrm>
                <a:off x="3647880" y="4997520"/>
                <a:ext cx="142560" cy="180000"/>
              </a:xfrm>
              <a:prstGeom prst="rect">
                <a:avLst/>
              </a:prstGeom>
              <a:ln>
                <a:noFill/>
              </a:ln>
            </p:spPr>
          </p:pic>
          <p:pic>
            <p:nvPicPr>
              <p:cNvPr id="668" name="Picture 17" descr="ICON_VM_basic_flat_R2_Q408.png"/>
              <p:cNvPicPr/>
              <p:nvPr/>
            </p:nvPicPr>
            <p:blipFill>
              <a:blip r:embed="rId20"/>
              <a:stretch/>
            </p:blipFill>
            <p:spPr>
              <a:xfrm>
                <a:off x="3796200" y="4997520"/>
                <a:ext cx="142560" cy="180000"/>
              </a:xfrm>
              <a:prstGeom prst="rect">
                <a:avLst/>
              </a:prstGeom>
              <a:ln>
                <a:noFill/>
              </a:ln>
            </p:spPr>
          </p:pic>
        </p:grpSp>
      </p:grpSp>
      <p:sp>
        <p:nvSpPr>
          <p:cNvPr id="669" name="TextShape 19"/>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Virtualizat</a:t>
            </a:r>
            <a:r>
              <a:rPr b="1" lang="en-US" sz="2200" spc="-1" strike="noStrike">
                <a:solidFill>
                  <a:srgbClr val="003d79"/>
                </a:solidFill>
                <a:latin typeface="Arial"/>
                <a:ea typeface="ＭＳ Ｐゴシック"/>
              </a:rPr>
              <a:t>ion</a:t>
            </a:r>
            <a:endParaRPr b="0" lang="en-US" sz="2200" spc="-1" strike="noStrike">
              <a:solidFill>
                <a:srgbClr val="0095d3"/>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TextShape 1"/>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Virtualization Market Leaders</a:t>
            </a:r>
            <a:endParaRPr b="0" lang="en-US" sz="2200" spc="-1" strike="noStrike">
              <a:solidFill>
                <a:srgbClr val="0095d3"/>
              </a:solidFill>
              <a:latin typeface="Arial"/>
            </a:endParaRPr>
          </a:p>
        </p:txBody>
      </p:sp>
      <p:sp>
        <p:nvSpPr>
          <p:cNvPr id="671" name="TextShape 2"/>
          <p:cNvSpPr txBox="1"/>
          <p:nvPr/>
        </p:nvSpPr>
        <p:spPr>
          <a:xfrm>
            <a:off x="352440" y="786240"/>
            <a:ext cx="8384760" cy="5010480"/>
          </a:xfrm>
          <a:prstGeom prst="rect">
            <a:avLst/>
          </a:prstGeom>
          <a:noFill/>
          <a:ln w="9360">
            <a:noFill/>
          </a:ln>
        </p:spPr>
        <p:txBody>
          <a:bodyPr lIns="0" rIns="0" tIns="0" bIns="0">
            <a:noAutofit/>
          </a:bodyPr>
          <a:p>
            <a:pPr marL="233280" indent="-232920">
              <a:lnSpc>
                <a:spcPts val="2401"/>
              </a:lnSpc>
              <a:spcBef>
                <a:spcPts val="1001"/>
              </a:spcBef>
              <a:buClr>
                <a:srgbClr val="00709e"/>
              </a:buClr>
              <a:buSzPct val="115000"/>
              <a:buFont typeface="Wingdings" charset="2"/>
              <a:buChar char=""/>
            </a:pPr>
            <a:r>
              <a:rPr b="1" lang="en-US" sz="2000" spc="-1" strike="noStrike">
                <a:solidFill>
                  <a:srgbClr val="333333"/>
                </a:solidFill>
                <a:latin typeface="Arial"/>
                <a:ea typeface="ＭＳ Ｐゴシック"/>
              </a:rPr>
              <a:t>1) VMware </a:t>
            </a:r>
            <a:r>
              <a:rPr b="1" lang="en-US" sz="2000" spc="-1" strike="noStrike">
                <a:solidFill>
                  <a:srgbClr val="333333"/>
                </a:solidFill>
                <a:latin typeface="Arial"/>
                <a:ea typeface="ＭＳ Ｐゴシック"/>
              </a:rPr>
              <a:t>	</a:t>
            </a:r>
            <a:r>
              <a:rPr b="1" lang="en-US" sz="2000" spc="-1" strike="noStrike">
                <a:solidFill>
                  <a:srgbClr val="333333"/>
                </a:solidFill>
                <a:latin typeface="Arial"/>
                <a:ea typeface="ＭＳ Ｐゴシック"/>
              </a:rPr>
              <a:t>– ESXi, Vsphere, Horizon View</a:t>
            </a:r>
            <a:endParaRPr b="1" lang="en-US" sz="2000" spc="-1" strike="noStrike">
              <a:solidFill>
                <a:srgbClr val="333333"/>
              </a:solidFill>
              <a:latin typeface="Arial"/>
            </a:endParaRPr>
          </a:p>
          <a:p>
            <a:pPr marL="233280" indent="-232920">
              <a:lnSpc>
                <a:spcPts val="2401"/>
              </a:lnSpc>
              <a:spcBef>
                <a:spcPts val="1001"/>
              </a:spcBef>
              <a:buClr>
                <a:srgbClr val="00709e"/>
              </a:buClr>
              <a:buSzPct val="115000"/>
              <a:buFont typeface="Wingdings" charset="2"/>
              <a:buChar char=""/>
            </a:pPr>
            <a:r>
              <a:rPr b="1" lang="en-US" sz="2000" spc="-1" strike="noStrike">
                <a:solidFill>
                  <a:srgbClr val="333333"/>
                </a:solidFill>
                <a:latin typeface="Arial"/>
                <a:ea typeface="ＭＳ Ｐゴシック"/>
              </a:rPr>
              <a:t>2) Citrix</a:t>
            </a:r>
            <a:r>
              <a:rPr b="1" lang="en-US" sz="2000" spc="-1" strike="noStrike">
                <a:solidFill>
                  <a:srgbClr val="333333"/>
                </a:solidFill>
                <a:latin typeface="Arial"/>
                <a:ea typeface="ＭＳ Ｐゴシック"/>
              </a:rPr>
              <a:t>	</a:t>
            </a:r>
            <a:r>
              <a:rPr b="1" lang="en-US" sz="2000" spc="-1" strike="noStrike">
                <a:solidFill>
                  <a:srgbClr val="333333"/>
                </a:solidFill>
                <a:latin typeface="Arial"/>
                <a:ea typeface="ＭＳ Ｐゴシック"/>
              </a:rPr>
              <a:t>- Xenserver, Xenapp &amp; Xendesktop, Netscalar</a:t>
            </a:r>
            <a:endParaRPr b="1" lang="en-US" sz="2000" spc="-1" strike="noStrike">
              <a:solidFill>
                <a:srgbClr val="333333"/>
              </a:solidFill>
              <a:latin typeface="Arial"/>
            </a:endParaRPr>
          </a:p>
          <a:p>
            <a:pPr marL="233280" indent="-232920">
              <a:lnSpc>
                <a:spcPts val="2401"/>
              </a:lnSpc>
              <a:spcBef>
                <a:spcPts val="1001"/>
              </a:spcBef>
              <a:buClr>
                <a:srgbClr val="00709e"/>
              </a:buClr>
              <a:buSzPct val="115000"/>
              <a:buFont typeface="Wingdings" charset="2"/>
              <a:buChar char=""/>
            </a:pPr>
            <a:r>
              <a:rPr b="1" lang="en-US" sz="2000" spc="-1" strike="noStrike">
                <a:solidFill>
                  <a:srgbClr val="333333"/>
                </a:solidFill>
                <a:latin typeface="Arial"/>
                <a:ea typeface="ＭＳ Ｐゴシック"/>
              </a:rPr>
              <a:t>3) Microsoft</a:t>
            </a:r>
            <a:r>
              <a:rPr b="1" lang="en-US" sz="2000" spc="-1" strike="noStrike">
                <a:solidFill>
                  <a:srgbClr val="333333"/>
                </a:solidFill>
                <a:latin typeface="Arial"/>
                <a:ea typeface="ＭＳ Ｐゴシック"/>
              </a:rPr>
              <a:t>	</a:t>
            </a:r>
            <a:r>
              <a:rPr b="1" lang="en-US" sz="2000" spc="-1" strike="noStrike">
                <a:solidFill>
                  <a:srgbClr val="333333"/>
                </a:solidFill>
                <a:latin typeface="Arial"/>
                <a:ea typeface="ＭＳ Ｐゴシック"/>
              </a:rPr>
              <a:t>- Hyper-v, RDS</a:t>
            </a:r>
            <a:endParaRPr b="1" lang="en-US" sz="2000" spc="-1" strike="noStrike">
              <a:solidFill>
                <a:srgbClr val="333333"/>
              </a:solidFill>
              <a:latin typeface="Arial"/>
            </a:endParaRPr>
          </a:p>
          <a:p>
            <a:pPr marL="233280" indent="-232920">
              <a:lnSpc>
                <a:spcPts val="2401"/>
              </a:lnSpc>
              <a:spcBef>
                <a:spcPts val="1001"/>
              </a:spcBef>
              <a:buClr>
                <a:srgbClr val="00709e"/>
              </a:buClr>
              <a:buSzPct val="115000"/>
              <a:buFont typeface="Wingdings" charset="2"/>
              <a:buChar char=""/>
            </a:pPr>
            <a:r>
              <a:rPr b="1" lang="en-US" sz="2000" spc="-1" strike="noStrike">
                <a:solidFill>
                  <a:srgbClr val="333333"/>
                </a:solidFill>
                <a:latin typeface="Arial"/>
                <a:ea typeface="ＭＳ Ｐゴシック"/>
              </a:rPr>
              <a:t>4) Oracle</a:t>
            </a:r>
            <a:r>
              <a:rPr b="1" lang="en-US" sz="2000" spc="-1" strike="noStrike">
                <a:solidFill>
                  <a:srgbClr val="333333"/>
                </a:solidFill>
                <a:latin typeface="Arial"/>
                <a:ea typeface="ＭＳ Ｐゴシック"/>
              </a:rPr>
              <a:t>	</a:t>
            </a:r>
            <a:r>
              <a:rPr b="1" lang="en-US" sz="2000" spc="-1" strike="noStrike">
                <a:solidFill>
                  <a:srgbClr val="333333"/>
                </a:solidFill>
                <a:latin typeface="Arial"/>
                <a:ea typeface="ＭＳ Ｐゴシック"/>
              </a:rPr>
              <a:t>- Virtualbox</a:t>
            </a:r>
            <a:endParaRPr b="1" lang="en-US" sz="2000" spc="-1" strike="noStrike">
              <a:solidFill>
                <a:srgbClr val="333333"/>
              </a:solidFill>
              <a:latin typeface="Arial"/>
            </a:endParaRPr>
          </a:p>
          <a:p>
            <a:pPr marL="233280" indent="-232920">
              <a:lnSpc>
                <a:spcPts val="2401"/>
              </a:lnSpc>
              <a:spcBef>
                <a:spcPts val="1001"/>
              </a:spcBef>
              <a:buClr>
                <a:srgbClr val="00709e"/>
              </a:buClr>
              <a:buSzPct val="115000"/>
              <a:buFont typeface="Wingdings" charset="2"/>
              <a:buChar char=""/>
            </a:pPr>
            <a:r>
              <a:rPr b="1" lang="en-US" sz="2000" spc="-1" strike="noStrike">
                <a:solidFill>
                  <a:srgbClr val="333333"/>
                </a:solidFill>
                <a:latin typeface="Arial"/>
                <a:ea typeface="ＭＳ Ｐゴシック"/>
              </a:rPr>
              <a:t>5) RedHat</a:t>
            </a:r>
            <a:r>
              <a:rPr b="1" lang="en-US" sz="2000" spc="-1" strike="noStrike">
                <a:solidFill>
                  <a:srgbClr val="333333"/>
                </a:solidFill>
                <a:latin typeface="Arial"/>
                <a:ea typeface="ＭＳ Ｐゴシック"/>
              </a:rPr>
              <a:t>	</a:t>
            </a:r>
            <a:r>
              <a:rPr b="1" lang="en-US" sz="2000" spc="-1" strike="noStrike">
                <a:solidFill>
                  <a:srgbClr val="333333"/>
                </a:solidFill>
                <a:latin typeface="Arial"/>
                <a:ea typeface="ＭＳ Ｐゴシック"/>
              </a:rPr>
              <a:t>- RHEV</a:t>
            </a:r>
            <a:endParaRPr b="1" lang="en-US" sz="2000" spc="-1" strike="noStrike">
              <a:solidFill>
                <a:srgbClr val="333333"/>
              </a:solidFill>
              <a:latin typeface="Arial"/>
            </a:endParaRPr>
          </a:p>
          <a:p>
            <a:pPr marL="233280" indent="-232920">
              <a:lnSpc>
                <a:spcPts val="2401"/>
              </a:lnSpc>
              <a:spcBef>
                <a:spcPts val="1001"/>
              </a:spcBef>
              <a:buClr>
                <a:srgbClr val="00709e"/>
              </a:buClr>
              <a:buSzPct val="115000"/>
              <a:buFont typeface="Wingdings" charset="2"/>
              <a:buChar char=""/>
            </a:pPr>
            <a:r>
              <a:rPr b="1" lang="en-US" sz="2000" spc="-1" strike="noStrike">
                <a:solidFill>
                  <a:srgbClr val="333333"/>
                </a:solidFill>
                <a:latin typeface="Arial"/>
                <a:ea typeface="ＭＳ Ｐゴシック"/>
              </a:rPr>
              <a:t>6) IBM</a:t>
            </a:r>
            <a:r>
              <a:rPr b="1" lang="en-US" sz="2000" spc="-1" strike="noStrike">
                <a:solidFill>
                  <a:srgbClr val="333333"/>
                </a:solidFill>
                <a:latin typeface="Arial"/>
                <a:ea typeface="ＭＳ Ｐゴシック"/>
              </a:rPr>
              <a:t>	</a:t>
            </a:r>
            <a:r>
              <a:rPr b="1" lang="en-US" sz="2000" spc="-1" strike="noStrike">
                <a:solidFill>
                  <a:srgbClr val="333333"/>
                </a:solidFill>
                <a:latin typeface="Arial"/>
                <a:ea typeface="ＭＳ Ｐゴシック"/>
              </a:rPr>
              <a:t>- PowerVM</a:t>
            </a:r>
            <a:endParaRPr b="1" lang="en-US" sz="2000" spc="-1" strike="noStrike">
              <a:solidFill>
                <a:srgbClr val="333333"/>
              </a:solidFill>
              <a:latin typeface="Arial"/>
            </a:endParaRPr>
          </a:p>
          <a:p>
            <a:pPr>
              <a:lnSpc>
                <a:spcPts val="2401"/>
              </a:lnSpc>
              <a:spcBef>
                <a:spcPts val="1001"/>
              </a:spcBef>
            </a:pPr>
            <a:endParaRPr b="1" lang="en-US" sz="2000" spc="-1" strike="noStrike">
              <a:solidFill>
                <a:srgbClr val="333333"/>
              </a:solidFill>
              <a:latin typeface="Arial"/>
            </a:endParaRPr>
          </a:p>
        </p:txBody>
      </p:sp>
    </p:spTree>
  </p:cSld>
  <p:transition>
    <p:fade/>
  </p:transition>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TextShape 1"/>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400" spc="-1" strike="noStrike">
                <a:solidFill>
                  <a:srgbClr val="003d79"/>
                </a:solidFill>
                <a:latin typeface="Arial"/>
                <a:ea typeface="ＭＳ Ｐゴシック"/>
              </a:rPr>
              <a:t>Save Time During Disaster Recovery</a:t>
            </a:r>
            <a:endParaRPr b="0" lang="en-US" sz="2400" spc="-1" strike="noStrike">
              <a:solidFill>
                <a:srgbClr val="0095d3"/>
              </a:solidFill>
              <a:latin typeface="Arial"/>
            </a:endParaRPr>
          </a:p>
        </p:txBody>
      </p:sp>
      <p:sp>
        <p:nvSpPr>
          <p:cNvPr id="673" name="TextShape 2"/>
          <p:cNvSpPr txBox="1"/>
          <p:nvPr/>
        </p:nvSpPr>
        <p:spPr>
          <a:xfrm>
            <a:off x="268200" y="3540600"/>
            <a:ext cx="8418240" cy="2241360"/>
          </a:xfrm>
          <a:prstGeom prst="rect">
            <a:avLst/>
          </a:prstGeom>
          <a:noFill/>
          <a:ln w="9360">
            <a:noFill/>
          </a:ln>
        </p:spPr>
        <p:txBody>
          <a:bodyPr lIns="0" rIns="0" tIns="0" bIns="0">
            <a:noAutofit/>
          </a:bodyPr>
          <a:p>
            <a:pPr>
              <a:lnSpc>
                <a:spcPct val="90000"/>
              </a:lnSpc>
              <a:spcBef>
                <a:spcPts val="1001"/>
              </a:spcBef>
              <a:buClr>
                <a:srgbClr val="00709e"/>
              </a:buClr>
              <a:buSzPct val="115000"/>
              <a:buFont typeface="Arial"/>
              <a:buChar char=" "/>
            </a:pPr>
            <a:r>
              <a:rPr b="1" lang="en-US" sz="1800" spc="-1" strike="noStrike">
                <a:solidFill>
                  <a:srgbClr val="333333"/>
                </a:solidFill>
                <a:latin typeface="Arial"/>
                <a:ea typeface="ＭＳ Ｐゴシック"/>
              </a:rPr>
              <a:t>Eliminate recovery steps</a:t>
            </a:r>
            <a:endParaRPr b="1" lang="en-US" sz="1800" spc="-1" strike="noStrike">
              <a:solidFill>
                <a:srgbClr val="333333"/>
              </a:solidFill>
              <a:latin typeface="Arial"/>
            </a:endParaRPr>
          </a:p>
          <a:p>
            <a:pPr lvl="1" marL="399960" indent="-171000">
              <a:lnSpc>
                <a:spcPct val="90000"/>
              </a:lnSpc>
              <a:spcBef>
                <a:spcPts val="799"/>
              </a:spcBef>
              <a:buClr>
                <a:srgbClr val="00709e"/>
              </a:buClr>
              <a:buSzPct val="110000"/>
              <a:buFont typeface="Arial"/>
              <a:buChar char="•"/>
            </a:pPr>
            <a:r>
              <a:rPr b="0" lang="en-US" sz="1600" spc="-1" strike="noStrike">
                <a:solidFill>
                  <a:srgbClr val="333333"/>
                </a:solidFill>
                <a:latin typeface="Arial"/>
                <a:ea typeface="ＭＳ Ｐゴシック"/>
              </a:rPr>
              <a:t>No operating system re-install or bare-metal recovery</a:t>
            </a:r>
            <a:endParaRPr b="0" lang="en-US" sz="1600" spc="-1" strike="noStrike">
              <a:solidFill>
                <a:srgbClr val="333333"/>
              </a:solidFill>
              <a:latin typeface="Arial"/>
            </a:endParaRPr>
          </a:p>
          <a:p>
            <a:pPr lvl="1" marL="399960" indent="-171000">
              <a:lnSpc>
                <a:spcPct val="90000"/>
              </a:lnSpc>
              <a:spcBef>
                <a:spcPts val="799"/>
              </a:spcBef>
              <a:buClr>
                <a:srgbClr val="00709e"/>
              </a:buClr>
              <a:buSzPct val="110000"/>
              <a:buFont typeface="Arial"/>
              <a:buChar char="•"/>
            </a:pPr>
            <a:r>
              <a:rPr b="0" lang="en-US" sz="1600" spc="-1" strike="noStrike">
                <a:solidFill>
                  <a:srgbClr val="333333"/>
                </a:solidFill>
                <a:latin typeface="Arial"/>
                <a:ea typeface="ＭＳ Ｐゴシック"/>
              </a:rPr>
              <a:t>No time spent reconfiguring hardware</a:t>
            </a:r>
            <a:endParaRPr b="0" lang="en-US" sz="1600" spc="-1" strike="noStrike">
              <a:solidFill>
                <a:srgbClr val="333333"/>
              </a:solidFill>
              <a:latin typeface="Arial"/>
            </a:endParaRPr>
          </a:p>
          <a:p>
            <a:pPr>
              <a:lnSpc>
                <a:spcPct val="90000"/>
              </a:lnSpc>
              <a:spcBef>
                <a:spcPts val="2401"/>
              </a:spcBef>
              <a:buClr>
                <a:srgbClr val="00709e"/>
              </a:buClr>
              <a:buSzPct val="115000"/>
              <a:buFont typeface="Arial"/>
              <a:buChar char=" "/>
            </a:pPr>
            <a:r>
              <a:rPr b="1" lang="en-US" sz="1800" spc="-1" strike="noStrike">
                <a:solidFill>
                  <a:srgbClr val="333333"/>
                </a:solidFill>
                <a:latin typeface="Arial"/>
                <a:ea typeface="ＭＳ Ｐゴシック"/>
              </a:rPr>
              <a:t>Standardize recovery process</a:t>
            </a:r>
            <a:endParaRPr b="1" lang="en-US" sz="1800" spc="-1" strike="noStrike">
              <a:solidFill>
                <a:srgbClr val="333333"/>
              </a:solidFill>
              <a:latin typeface="Arial"/>
            </a:endParaRPr>
          </a:p>
          <a:p>
            <a:pPr lvl="1" marL="399960" indent="-171000">
              <a:lnSpc>
                <a:spcPct val="90000"/>
              </a:lnSpc>
              <a:spcBef>
                <a:spcPts val="799"/>
              </a:spcBef>
              <a:buClr>
                <a:srgbClr val="00709e"/>
              </a:buClr>
              <a:buSzPct val="110000"/>
              <a:buFont typeface="Arial"/>
              <a:buChar char="•"/>
            </a:pPr>
            <a:r>
              <a:rPr b="0" lang="en-US" sz="1600" spc="-1" strike="noStrike">
                <a:solidFill>
                  <a:srgbClr val="333333"/>
                </a:solidFill>
                <a:latin typeface="Arial"/>
                <a:ea typeface="ＭＳ Ｐゴシック"/>
              </a:rPr>
              <a:t>Consistent process independent of operating system and hardware</a:t>
            </a:r>
            <a:endParaRPr b="0" lang="en-US" sz="1600" spc="-1" strike="noStrike">
              <a:solidFill>
                <a:srgbClr val="333333"/>
              </a:solidFill>
              <a:latin typeface="Arial"/>
            </a:endParaRPr>
          </a:p>
        </p:txBody>
      </p:sp>
      <p:sp>
        <p:nvSpPr>
          <p:cNvPr id="674" name="CustomShape 3"/>
          <p:cNvSpPr/>
          <p:nvPr/>
        </p:nvSpPr>
        <p:spPr>
          <a:xfrm>
            <a:off x="1463040" y="1096560"/>
            <a:ext cx="7428600" cy="2323080"/>
          </a:xfrm>
          <a:prstGeom prst="roundRect">
            <a:avLst>
              <a:gd name="adj" fmla="val 5500"/>
            </a:avLst>
          </a:prstGeom>
          <a:gradFill rotWithShape="0">
            <a:gsLst>
              <a:gs pos="0">
                <a:srgbClr val="ffffff">
                  <a:alpha val="0"/>
                </a:srgbClr>
              </a:gs>
              <a:gs pos="100000">
                <a:srgbClr val="c0c0c0"/>
              </a:gs>
            </a:gsLst>
            <a:lin ang="0"/>
          </a:gradFill>
          <a:ln w="9360">
            <a:solidFill>
              <a:schemeClr val="tx2">
                <a:lumMod val="60000"/>
                <a:lumOff val="40000"/>
              </a:schemeClr>
            </a:solidFill>
            <a:round/>
          </a:ln>
        </p:spPr>
        <p:style>
          <a:lnRef idx="0"/>
          <a:fillRef idx="0"/>
          <a:effectRef idx="0"/>
          <a:fontRef idx="minor"/>
        </p:style>
      </p:sp>
      <p:sp>
        <p:nvSpPr>
          <p:cNvPr id="675" name="CustomShape 4"/>
          <p:cNvSpPr/>
          <p:nvPr/>
        </p:nvSpPr>
        <p:spPr>
          <a:xfrm>
            <a:off x="1586160" y="1318680"/>
            <a:ext cx="1218960" cy="201240"/>
          </a:xfrm>
          <a:prstGeom prst="homePlate">
            <a:avLst>
              <a:gd name="adj" fmla="val 37011"/>
            </a:avLst>
          </a:prstGeom>
          <a:solidFill>
            <a:srgbClr val="ffcc00"/>
          </a:solidFill>
          <a:ln w="9360">
            <a:solidFill>
              <a:schemeClr val="tx1"/>
            </a:solidFill>
            <a:miter/>
          </a:ln>
        </p:spPr>
        <p:style>
          <a:lnRef idx="0"/>
          <a:fillRef idx="0"/>
          <a:effectRef idx="0"/>
          <a:fontRef idx="minor"/>
        </p:style>
      </p:sp>
      <p:sp>
        <p:nvSpPr>
          <p:cNvPr id="676" name="CustomShape 5"/>
          <p:cNvSpPr/>
          <p:nvPr/>
        </p:nvSpPr>
        <p:spPr>
          <a:xfrm>
            <a:off x="1538640" y="1623600"/>
            <a:ext cx="1447560" cy="461160"/>
          </a:xfrm>
          <a:prstGeom prst="rect">
            <a:avLst/>
          </a:prstGeom>
          <a:noFill/>
          <a:ln w="9360">
            <a:noFill/>
          </a:ln>
        </p:spPr>
        <p:style>
          <a:lnRef idx="0"/>
          <a:fillRef idx="0"/>
          <a:effectRef idx="0"/>
          <a:fontRef idx="minor"/>
        </p:style>
        <p:txBody>
          <a:bodyPr lIns="90000" rIns="90000" tIns="45000" bIns="45000">
            <a:spAutoFit/>
          </a:bodyPr>
          <a:p>
            <a:pPr algn="ctr">
              <a:lnSpc>
                <a:spcPct val="87000"/>
              </a:lnSpc>
            </a:pPr>
            <a:r>
              <a:rPr b="1" lang="en-US" sz="1400" spc="-1" strike="noStrike">
                <a:solidFill>
                  <a:srgbClr val="000000"/>
                </a:solidFill>
                <a:latin typeface="Arial"/>
                <a:ea typeface="ＭＳ Ｐゴシック"/>
              </a:rPr>
              <a:t>Configure hardware</a:t>
            </a:r>
            <a:endParaRPr b="0" lang="en-IN" sz="1400" spc="-1" strike="noStrike">
              <a:latin typeface="Arial"/>
            </a:endParaRPr>
          </a:p>
        </p:txBody>
      </p:sp>
      <p:sp>
        <p:nvSpPr>
          <p:cNvPr id="677" name="CustomShape 6"/>
          <p:cNvSpPr/>
          <p:nvPr/>
        </p:nvSpPr>
        <p:spPr>
          <a:xfrm>
            <a:off x="3173760" y="1623600"/>
            <a:ext cx="837720" cy="461160"/>
          </a:xfrm>
          <a:prstGeom prst="rect">
            <a:avLst/>
          </a:prstGeom>
          <a:noFill/>
          <a:ln w="9360">
            <a:noFill/>
          </a:ln>
        </p:spPr>
        <p:style>
          <a:lnRef idx="0"/>
          <a:fillRef idx="0"/>
          <a:effectRef idx="0"/>
          <a:fontRef idx="minor"/>
        </p:style>
        <p:txBody>
          <a:bodyPr lIns="90000" rIns="90000" tIns="45000" bIns="45000">
            <a:spAutoFit/>
          </a:bodyPr>
          <a:p>
            <a:pPr algn="ctr">
              <a:lnSpc>
                <a:spcPct val="87000"/>
              </a:lnSpc>
            </a:pPr>
            <a:r>
              <a:rPr b="1" lang="en-US" sz="1400" spc="-1" strike="noStrike">
                <a:solidFill>
                  <a:srgbClr val="000000"/>
                </a:solidFill>
                <a:latin typeface="Arial"/>
                <a:ea typeface="ＭＳ Ｐゴシック"/>
              </a:rPr>
              <a:t>Install OS</a:t>
            </a:r>
            <a:endParaRPr b="0" lang="en-IN" sz="1400" spc="-1" strike="noStrike">
              <a:latin typeface="Arial"/>
            </a:endParaRPr>
          </a:p>
        </p:txBody>
      </p:sp>
      <p:sp>
        <p:nvSpPr>
          <p:cNvPr id="678" name="CustomShape 7"/>
          <p:cNvSpPr/>
          <p:nvPr/>
        </p:nvSpPr>
        <p:spPr>
          <a:xfrm>
            <a:off x="2716560" y="1318680"/>
            <a:ext cx="1904760" cy="201240"/>
          </a:xfrm>
          <a:prstGeom prst="chevron">
            <a:avLst>
              <a:gd name="adj" fmla="val 46457"/>
            </a:avLst>
          </a:prstGeom>
          <a:solidFill>
            <a:srgbClr val="33679b"/>
          </a:solidFill>
          <a:ln w="9360">
            <a:solidFill>
              <a:schemeClr val="tx1"/>
            </a:solidFill>
            <a:miter/>
          </a:ln>
        </p:spPr>
        <p:style>
          <a:lnRef idx="0"/>
          <a:fillRef idx="0"/>
          <a:effectRef idx="0"/>
          <a:fontRef idx="minor"/>
        </p:style>
      </p:sp>
      <p:sp>
        <p:nvSpPr>
          <p:cNvPr id="679" name="CustomShape 8"/>
          <p:cNvSpPr/>
          <p:nvPr/>
        </p:nvSpPr>
        <p:spPr>
          <a:xfrm>
            <a:off x="4545360" y="1623600"/>
            <a:ext cx="1066320" cy="461160"/>
          </a:xfrm>
          <a:prstGeom prst="rect">
            <a:avLst/>
          </a:prstGeom>
          <a:noFill/>
          <a:ln w="9360">
            <a:noFill/>
          </a:ln>
        </p:spPr>
        <p:style>
          <a:lnRef idx="0"/>
          <a:fillRef idx="0"/>
          <a:effectRef idx="0"/>
          <a:fontRef idx="minor"/>
        </p:style>
        <p:txBody>
          <a:bodyPr lIns="90000" rIns="90000" tIns="45000" bIns="45000">
            <a:spAutoFit/>
          </a:bodyPr>
          <a:p>
            <a:pPr algn="ctr">
              <a:lnSpc>
                <a:spcPct val="87000"/>
              </a:lnSpc>
            </a:pPr>
            <a:r>
              <a:rPr b="1" lang="en-US" sz="1400" spc="-1" strike="noStrike">
                <a:solidFill>
                  <a:srgbClr val="000000"/>
                </a:solidFill>
                <a:latin typeface="Arial"/>
                <a:ea typeface="ＭＳ Ｐゴシック"/>
              </a:rPr>
              <a:t>Configure OS</a:t>
            </a:r>
            <a:endParaRPr b="0" lang="en-IN" sz="1400" spc="-1" strike="noStrike">
              <a:latin typeface="Arial"/>
            </a:endParaRPr>
          </a:p>
        </p:txBody>
      </p:sp>
      <p:sp>
        <p:nvSpPr>
          <p:cNvPr id="680" name="CustomShape 9"/>
          <p:cNvSpPr/>
          <p:nvPr/>
        </p:nvSpPr>
        <p:spPr>
          <a:xfrm>
            <a:off x="4507200" y="1318680"/>
            <a:ext cx="1218960" cy="201240"/>
          </a:xfrm>
          <a:prstGeom prst="chevron">
            <a:avLst>
              <a:gd name="adj" fmla="val 64560"/>
            </a:avLst>
          </a:prstGeom>
          <a:solidFill>
            <a:srgbClr val="ff9900"/>
          </a:solidFill>
          <a:ln w="9360">
            <a:solidFill>
              <a:schemeClr val="tx1"/>
            </a:solidFill>
            <a:miter/>
          </a:ln>
        </p:spPr>
        <p:style>
          <a:lnRef idx="0"/>
          <a:fillRef idx="0"/>
          <a:effectRef idx="0"/>
          <a:fontRef idx="minor"/>
        </p:style>
      </p:sp>
      <p:sp>
        <p:nvSpPr>
          <p:cNvPr id="681" name="CustomShape 10"/>
          <p:cNvSpPr/>
          <p:nvPr/>
        </p:nvSpPr>
        <p:spPr>
          <a:xfrm>
            <a:off x="5612040" y="1623600"/>
            <a:ext cx="914040" cy="646560"/>
          </a:xfrm>
          <a:prstGeom prst="rect">
            <a:avLst/>
          </a:prstGeom>
          <a:noFill/>
          <a:ln w="9360">
            <a:noFill/>
          </a:ln>
        </p:spPr>
        <p:style>
          <a:lnRef idx="0"/>
          <a:fillRef idx="0"/>
          <a:effectRef idx="0"/>
          <a:fontRef idx="minor"/>
        </p:style>
        <p:txBody>
          <a:bodyPr lIns="90000" rIns="90000" tIns="45000" bIns="45000">
            <a:spAutoFit/>
          </a:bodyPr>
          <a:p>
            <a:pPr algn="ctr">
              <a:lnSpc>
                <a:spcPct val="87000"/>
              </a:lnSpc>
            </a:pPr>
            <a:r>
              <a:rPr b="1" lang="en-US" sz="1400" spc="-1" strike="noStrike">
                <a:solidFill>
                  <a:srgbClr val="000000"/>
                </a:solidFill>
                <a:latin typeface="Arial"/>
                <a:ea typeface="ＭＳ Ｐゴシック"/>
              </a:rPr>
              <a:t>Install backup agent</a:t>
            </a:r>
            <a:endParaRPr b="0" lang="en-IN" sz="1400" spc="-1" strike="noStrike">
              <a:latin typeface="Arial"/>
            </a:endParaRPr>
          </a:p>
        </p:txBody>
      </p:sp>
      <p:sp>
        <p:nvSpPr>
          <p:cNvPr id="682" name="CustomShape 11"/>
          <p:cNvSpPr/>
          <p:nvPr/>
        </p:nvSpPr>
        <p:spPr>
          <a:xfrm>
            <a:off x="5612040" y="1318680"/>
            <a:ext cx="837720" cy="201240"/>
          </a:xfrm>
          <a:prstGeom prst="chevron">
            <a:avLst>
              <a:gd name="adj" fmla="val 37802"/>
            </a:avLst>
          </a:prstGeom>
          <a:solidFill>
            <a:srgbClr val="cdcdcd"/>
          </a:solidFill>
          <a:ln w="9360">
            <a:solidFill>
              <a:schemeClr val="tx1"/>
            </a:solidFill>
            <a:miter/>
          </a:ln>
        </p:spPr>
        <p:style>
          <a:lnRef idx="0"/>
          <a:fillRef idx="0"/>
          <a:effectRef idx="0"/>
          <a:fontRef idx="minor"/>
        </p:style>
      </p:sp>
      <p:sp>
        <p:nvSpPr>
          <p:cNvPr id="683" name="CustomShape 12"/>
          <p:cNvSpPr/>
          <p:nvPr/>
        </p:nvSpPr>
        <p:spPr>
          <a:xfrm>
            <a:off x="6526440" y="1677600"/>
            <a:ext cx="2409480" cy="461160"/>
          </a:xfrm>
          <a:prstGeom prst="rect">
            <a:avLst/>
          </a:prstGeom>
          <a:noFill/>
          <a:ln w="9360">
            <a:noFill/>
          </a:ln>
        </p:spPr>
        <p:style>
          <a:lnRef idx="0"/>
          <a:fillRef idx="0"/>
          <a:effectRef idx="0"/>
          <a:fontRef idx="minor"/>
        </p:style>
        <p:txBody>
          <a:bodyPr lIns="90000" rIns="90000" tIns="45000" bIns="45000">
            <a:spAutoFit/>
          </a:bodyPr>
          <a:p>
            <a:pPr algn="ctr">
              <a:lnSpc>
                <a:spcPct val="87000"/>
              </a:lnSpc>
            </a:pPr>
            <a:r>
              <a:rPr b="1" lang="en-US" sz="1400" spc="-1" strike="noStrike">
                <a:solidFill>
                  <a:srgbClr val="000000"/>
                </a:solidFill>
                <a:latin typeface="Arial"/>
                <a:ea typeface="ＭＳ Ｐゴシック"/>
              </a:rPr>
              <a:t>Start “Single-step automatic recovery”</a:t>
            </a:r>
            <a:endParaRPr b="0" lang="en-IN" sz="1400" spc="-1" strike="noStrike">
              <a:latin typeface="Arial"/>
            </a:endParaRPr>
          </a:p>
        </p:txBody>
      </p:sp>
      <p:sp>
        <p:nvSpPr>
          <p:cNvPr id="684" name="CustomShape 13"/>
          <p:cNvSpPr/>
          <p:nvPr/>
        </p:nvSpPr>
        <p:spPr>
          <a:xfrm>
            <a:off x="6348600" y="1318680"/>
            <a:ext cx="2361960" cy="201240"/>
          </a:xfrm>
          <a:prstGeom prst="chevron">
            <a:avLst>
              <a:gd name="adj" fmla="val 51205"/>
            </a:avLst>
          </a:prstGeom>
          <a:solidFill>
            <a:schemeClr val="hlink"/>
          </a:solidFill>
          <a:ln w="9360">
            <a:solidFill>
              <a:schemeClr val="tx1"/>
            </a:solidFill>
            <a:miter/>
          </a:ln>
        </p:spPr>
        <p:style>
          <a:lnRef idx="0"/>
          <a:fillRef idx="0"/>
          <a:effectRef idx="0"/>
          <a:fontRef idx="minor"/>
        </p:style>
      </p:sp>
      <p:sp>
        <p:nvSpPr>
          <p:cNvPr id="685" name="CustomShape 14"/>
          <p:cNvSpPr/>
          <p:nvPr/>
        </p:nvSpPr>
        <p:spPr>
          <a:xfrm>
            <a:off x="1622880" y="2233080"/>
            <a:ext cx="1055160" cy="228240"/>
          </a:xfrm>
          <a:prstGeom prst="homePlate">
            <a:avLst>
              <a:gd name="adj" fmla="val 47912"/>
            </a:avLst>
          </a:prstGeom>
          <a:solidFill>
            <a:srgbClr val="ffcc00"/>
          </a:solidFill>
          <a:ln w="9360">
            <a:solidFill>
              <a:schemeClr val="tx1"/>
            </a:solidFill>
            <a:miter/>
          </a:ln>
        </p:spPr>
        <p:style>
          <a:lnRef idx="0"/>
          <a:fillRef idx="0"/>
          <a:effectRef idx="0"/>
          <a:fontRef idx="minor"/>
        </p:style>
      </p:sp>
      <p:sp>
        <p:nvSpPr>
          <p:cNvPr id="686" name="CustomShape 15"/>
          <p:cNvSpPr/>
          <p:nvPr/>
        </p:nvSpPr>
        <p:spPr>
          <a:xfrm>
            <a:off x="1535400" y="2531520"/>
            <a:ext cx="848880" cy="461160"/>
          </a:xfrm>
          <a:prstGeom prst="rect">
            <a:avLst/>
          </a:prstGeom>
          <a:noFill/>
          <a:ln w="9360">
            <a:noFill/>
          </a:ln>
        </p:spPr>
        <p:style>
          <a:lnRef idx="0"/>
          <a:fillRef idx="0"/>
          <a:effectRef idx="0"/>
          <a:fontRef idx="minor"/>
        </p:style>
        <p:txBody>
          <a:bodyPr lIns="90000" rIns="90000" tIns="45000" bIns="45000">
            <a:spAutoFit/>
          </a:bodyPr>
          <a:p>
            <a:pPr algn="ctr">
              <a:lnSpc>
                <a:spcPct val="87000"/>
              </a:lnSpc>
            </a:pPr>
            <a:r>
              <a:rPr b="1" lang="en-US" sz="1400" spc="-1" strike="noStrike">
                <a:solidFill>
                  <a:srgbClr val="000000"/>
                </a:solidFill>
                <a:latin typeface="Arial"/>
                <a:ea typeface="ＭＳ Ｐゴシック"/>
              </a:rPr>
              <a:t>Restore</a:t>
            </a:r>
            <a:endParaRPr b="0" lang="en-IN" sz="1400" spc="-1" strike="noStrike">
              <a:latin typeface="Arial"/>
            </a:endParaRPr>
          </a:p>
          <a:p>
            <a:pPr algn="ctr">
              <a:lnSpc>
                <a:spcPct val="87000"/>
              </a:lnSpc>
            </a:pPr>
            <a:r>
              <a:rPr b="1" lang="en-US" sz="1400" spc="-1" strike="noStrike">
                <a:solidFill>
                  <a:srgbClr val="000000"/>
                </a:solidFill>
                <a:latin typeface="Arial"/>
                <a:ea typeface="ＭＳ Ｐゴシック"/>
              </a:rPr>
              <a:t>VM</a:t>
            </a:r>
            <a:endParaRPr b="0" lang="en-IN" sz="1400" spc="-1" strike="noStrike">
              <a:latin typeface="Arial"/>
            </a:endParaRPr>
          </a:p>
        </p:txBody>
      </p:sp>
      <p:grpSp>
        <p:nvGrpSpPr>
          <p:cNvPr id="687" name="Group 16"/>
          <p:cNvGrpSpPr/>
          <p:nvPr/>
        </p:nvGrpSpPr>
        <p:grpSpPr>
          <a:xfrm>
            <a:off x="2411640" y="2233080"/>
            <a:ext cx="848880" cy="766080"/>
            <a:chOff x="2411640" y="2233080"/>
            <a:chExt cx="848880" cy="766080"/>
          </a:xfrm>
        </p:grpSpPr>
        <p:sp>
          <p:nvSpPr>
            <p:cNvPr id="688" name="CustomShape 17"/>
            <p:cNvSpPr/>
            <p:nvPr/>
          </p:nvSpPr>
          <p:spPr>
            <a:xfrm>
              <a:off x="2411640" y="2538000"/>
              <a:ext cx="848880" cy="461160"/>
            </a:xfrm>
            <a:prstGeom prst="rect">
              <a:avLst/>
            </a:prstGeom>
            <a:noFill/>
            <a:ln w="9360">
              <a:noFill/>
            </a:ln>
          </p:spPr>
          <p:style>
            <a:lnRef idx="0"/>
            <a:fillRef idx="0"/>
            <a:effectRef idx="0"/>
            <a:fontRef idx="minor"/>
          </p:style>
          <p:txBody>
            <a:bodyPr lIns="90000" rIns="90000" tIns="45000" bIns="45000">
              <a:spAutoFit/>
            </a:bodyPr>
            <a:p>
              <a:pPr algn="ctr">
                <a:lnSpc>
                  <a:spcPct val="87000"/>
                </a:lnSpc>
              </a:pPr>
              <a:r>
                <a:rPr b="1" lang="en-US" sz="1400" spc="-1" strike="noStrike">
                  <a:solidFill>
                    <a:srgbClr val="000000"/>
                  </a:solidFill>
                  <a:latin typeface="Arial"/>
                  <a:ea typeface="ＭＳ Ｐゴシック"/>
                </a:rPr>
                <a:t>Power</a:t>
              </a:r>
              <a:endParaRPr b="0" lang="en-IN" sz="1400" spc="-1" strike="noStrike">
                <a:latin typeface="Arial"/>
              </a:endParaRPr>
            </a:p>
            <a:p>
              <a:pPr algn="ctr">
                <a:lnSpc>
                  <a:spcPct val="87000"/>
                </a:lnSpc>
              </a:pPr>
              <a:r>
                <a:rPr b="1" lang="en-US" sz="1400" spc="-1" strike="noStrike">
                  <a:solidFill>
                    <a:srgbClr val="000000"/>
                  </a:solidFill>
                  <a:latin typeface="Arial"/>
                  <a:ea typeface="ＭＳ Ｐゴシック"/>
                </a:rPr>
                <a:t>on VM</a:t>
              </a:r>
              <a:endParaRPr b="0" lang="en-IN" sz="1400" spc="-1" strike="noStrike">
                <a:latin typeface="Arial"/>
              </a:endParaRPr>
            </a:p>
          </p:txBody>
        </p:sp>
        <p:sp>
          <p:nvSpPr>
            <p:cNvPr id="689" name="CustomShape 18"/>
            <p:cNvSpPr/>
            <p:nvPr/>
          </p:nvSpPr>
          <p:spPr>
            <a:xfrm>
              <a:off x="2564280" y="2233080"/>
              <a:ext cx="456840" cy="228240"/>
            </a:xfrm>
            <a:prstGeom prst="chevron">
              <a:avLst>
                <a:gd name="adj" fmla="val 50000"/>
              </a:avLst>
            </a:prstGeom>
            <a:solidFill>
              <a:schemeClr val="accent1"/>
            </a:solidFill>
            <a:ln w="9360">
              <a:solidFill>
                <a:schemeClr val="tx1"/>
              </a:solidFill>
              <a:miter/>
            </a:ln>
          </p:spPr>
          <p:style>
            <a:lnRef idx="0"/>
            <a:fillRef idx="0"/>
            <a:effectRef idx="0"/>
            <a:fontRef idx="minor"/>
          </p:style>
        </p:sp>
      </p:grpSp>
      <p:sp>
        <p:nvSpPr>
          <p:cNvPr id="690" name="CustomShape 19"/>
          <p:cNvSpPr/>
          <p:nvPr/>
        </p:nvSpPr>
        <p:spPr>
          <a:xfrm>
            <a:off x="327240" y="1264680"/>
            <a:ext cx="1002960" cy="364680"/>
          </a:xfrm>
          <a:prstGeom prst="roundRect">
            <a:avLst>
              <a:gd name="adj" fmla="val 16667"/>
            </a:avLst>
          </a:prstGeom>
          <a:solidFill>
            <a:schemeClr val="accent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pPr>
            <a:r>
              <a:rPr b="1" lang="en-US" sz="1600" spc="-1" strike="noStrike">
                <a:solidFill>
                  <a:srgbClr val="ffffff"/>
                </a:solidFill>
                <a:latin typeface="Arial"/>
                <a:ea typeface="ＭＳ Ｐゴシック"/>
              </a:rPr>
              <a:t>Physical</a:t>
            </a:r>
            <a:endParaRPr b="0" lang="en-IN" sz="1600" spc="-1" strike="noStrike">
              <a:latin typeface="Arial"/>
            </a:endParaRPr>
          </a:p>
        </p:txBody>
      </p:sp>
      <p:sp>
        <p:nvSpPr>
          <p:cNvPr id="691" name="CustomShape 20"/>
          <p:cNvSpPr/>
          <p:nvPr/>
        </p:nvSpPr>
        <p:spPr>
          <a:xfrm>
            <a:off x="308160" y="2166480"/>
            <a:ext cx="1002960" cy="364680"/>
          </a:xfrm>
          <a:prstGeom prst="roundRect">
            <a:avLst>
              <a:gd name="adj" fmla="val 16667"/>
            </a:avLst>
          </a:prstGeom>
          <a:solidFill>
            <a:schemeClr val="accent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pPr>
            <a:r>
              <a:rPr b="1" lang="en-US" sz="1600" spc="-1" strike="noStrike">
                <a:solidFill>
                  <a:srgbClr val="ffffff"/>
                </a:solidFill>
                <a:latin typeface="Arial"/>
                <a:ea typeface="ＭＳ Ｐゴシック"/>
              </a:rPr>
              <a:t>Virtual</a:t>
            </a:r>
            <a:endParaRPr b="0" lang="en-IN" sz="1600" spc="-1" strike="noStrike">
              <a:latin typeface="Arial"/>
            </a:endParaRPr>
          </a:p>
        </p:txBody>
      </p:sp>
      <p:pic>
        <p:nvPicPr>
          <p:cNvPr id="692" name="Picture 25" descr="box"/>
          <p:cNvPicPr/>
          <p:nvPr/>
        </p:nvPicPr>
        <p:blipFill>
          <a:blip r:embed="rId1"/>
          <a:stretch/>
        </p:blipFill>
        <p:spPr>
          <a:xfrm>
            <a:off x="1594080" y="760680"/>
            <a:ext cx="441000" cy="533160"/>
          </a:xfrm>
          <a:prstGeom prst="rect">
            <a:avLst/>
          </a:prstGeom>
          <a:ln w="9360">
            <a:noFill/>
          </a:ln>
        </p:spPr>
      </p:pic>
      <p:pic>
        <p:nvPicPr>
          <p:cNvPr id="693" name="Picture 26" descr="box"/>
          <p:cNvPicPr/>
          <p:nvPr/>
        </p:nvPicPr>
        <p:blipFill>
          <a:blip r:embed="rId2"/>
          <a:stretch/>
        </p:blipFill>
        <p:spPr>
          <a:xfrm>
            <a:off x="2279880" y="760680"/>
            <a:ext cx="441000" cy="533160"/>
          </a:xfrm>
          <a:prstGeom prst="rect">
            <a:avLst/>
          </a:prstGeom>
          <a:ln w="9360">
            <a:noFill/>
          </a:ln>
        </p:spPr>
      </p:pic>
      <p:sp>
        <p:nvSpPr>
          <p:cNvPr id="694" name="CustomShape 21"/>
          <p:cNvSpPr/>
          <p:nvPr/>
        </p:nvSpPr>
        <p:spPr>
          <a:xfrm>
            <a:off x="1984680" y="855360"/>
            <a:ext cx="279000" cy="226800"/>
          </a:xfrm>
          <a:prstGeom prst="rightArrow">
            <a:avLst>
              <a:gd name="adj1" fmla="val 50000"/>
              <a:gd name="adj2" fmla="val 53147"/>
            </a:avLst>
          </a:prstGeom>
          <a:solidFill>
            <a:srgbClr val="33679b"/>
          </a:solidFill>
          <a:ln w="9360">
            <a:solidFill>
              <a:schemeClr val="tx1"/>
            </a:solidFill>
            <a:miter/>
          </a:ln>
        </p:spPr>
        <p:style>
          <a:lnRef idx="0"/>
          <a:fillRef idx="0"/>
          <a:effectRef idx="0"/>
          <a:fontRef idx="minor"/>
        </p:style>
      </p:sp>
      <p:grpSp>
        <p:nvGrpSpPr>
          <p:cNvPr id="695" name="Group 22"/>
          <p:cNvGrpSpPr/>
          <p:nvPr/>
        </p:nvGrpSpPr>
        <p:grpSpPr>
          <a:xfrm>
            <a:off x="3242160" y="2118960"/>
            <a:ext cx="1648800" cy="810720"/>
            <a:chOff x="3242160" y="2118960"/>
            <a:chExt cx="1648800" cy="810720"/>
          </a:xfrm>
        </p:grpSpPr>
        <p:pic>
          <p:nvPicPr>
            <p:cNvPr id="696" name="Picture 29" descr="VirtualServer_icon_01"/>
            <p:cNvPicPr/>
            <p:nvPr/>
          </p:nvPicPr>
          <p:blipFill>
            <a:blip r:embed="rId3"/>
            <a:stretch/>
          </p:blipFill>
          <p:spPr>
            <a:xfrm>
              <a:off x="4085640" y="2143080"/>
              <a:ext cx="805320" cy="786600"/>
            </a:xfrm>
            <a:prstGeom prst="rect">
              <a:avLst/>
            </a:prstGeom>
            <a:ln w="9360">
              <a:noFill/>
            </a:ln>
          </p:spPr>
        </p:pic>
        <p:pic>
          <p:nvPicPr>
            <p:cNvPr id="697" name="Picture 30" descr="VirtualServer_icon_01"/>
            <p:cNvPicPr/>
            <p:nvPr/>
          </p:nvPicPr>
          <p:blipFill>
            <a:blip r:embed="rId4"/>
            <a:stretch/>
          </p:blipFill>
          <p:spPr>
            <a:xfrm>
              <a:off x="3242160" y="2118960"/>
              <a:ext cx="805320" cy="786600"/>
            </a:xfrm>
            <a:prstGeom prst="rect">
              <a:avLst/>
            </a:prstGeom>
            <a:ln w="9360">
              <a:noFill/>
            </a:ln>
          </p:spPr>
        </p:pic>
        <p:sp>
          <p:nvSpPr>
            <p:cNvPr id="698" name="CustomShape 23"/>
            <p:cNvSpPr/>
            <p:nvPr/>
          </p:nvSpPr>
          <p:spPr>
            <a:xfrm>
              <a:off x="3893760" y="2484000"/>
              <a:ext cx="261720" cy="202680"/>
            </a:xfrm>
            <a:prstGeom prst="rightArrow">
              <a:avLst>
                <a:gd name="adj1" fmla="val 50000"/>
                <a:gd name="adj2" fmla="val 62683"/>
              </a:avLst>
            </a:prstGeom>
            <a:solidFill>
              <a:srgbClr val="33679b"/>
            </a:solidFill>
            <a:ln w="9360">
              <a:solidFill>
                <a:schemeClr val="tx1"/>
              </a:solidFill>
              <a:miter/>
            </a:ln>
          </p:spPr>
          <p:style>
            <a:lnRef idx="0"/>
            <a:fillRef idx="0"/>
            <a:effectRef idx="0"/>
            <a:fontRef idx="minor"/>
          </p:style>
        </p:sp>
      </p:grpSp>
      <p:sp>
        <p:nvSpPr>
          <p:cNvPr id="699" name="CustomShape 24"/>
          <p:cNvSpPr/>
          <p:nvPr/>
        </p:nvSpPr>
        <p:spPr>
          <a:xfrm>
            <a:off x="7727760" y="2367360"/>
            <a:ext cx="1051200" cy="365040"/>
          </a:xfrm>
          <a:prstGeom prst="rect">
            <a:avLst/>
          </a:prstGeom>
          <a:solidFill>
            <a:schemeClr val="bg1">
              <a:alpha val="80000"/>
            </a:schemeClr>
          </a:solidFill>
          <a:ln w="25560">
            <a:solidFill>
              <a:srgbClr val="808080"/>
            </a:solidFill>
            <a:miter/>
          </a:ln>
        </p:spPr>
        <p:style>
          <a:lnRef idx="0"/>
          <a:fillRef idx="0"/>
          <a:effectRef idx="0"/>
          <a:fontRef idx="minor"/>
        </p:style>
        <p:txBody>
          <a:bodyPr wrap="none" lIns="90000" rIns="90000" tIns="45000" bIns="45000" anchor="ctr">
            <a:spAutoFit/>
          </a:bodyPr>
          <a:p>
            <a:pPr algn="ctr">
              <a:lnSpc>
                <a:spcPct val="100000"/>
              </a:lnSpc>
            </a:pPr>
            <a:r>
              <a:rPr b="1" lang="en-US" sz="1800" spc="-1" strike="noStrike">
                <a:solidFill>
                  <a:srgbClr val="0095d3"/>
                </a:solidFill>
                <a:latin typeface="Arial"/>
                <a:ea typeface="ＭＳ Ｐゴシック"/>
              </a:rPr>
              <a:t> </a:t>
            </a:r>
            <a:r>
              <a:rPr b="1" lang="en-US" sz="1800" spc="-1" strike="noStrike">
                <a:solidFill>
                  <a:srgbClr val="0095d3"/>
                </a:solidFill>
                <a:latin typeface="Arial"/>
                <a:ea typeface="ＭＳ Ｐゴシック"/>
              </a:rPr>
              <a:t>40+ hrs</a:t>
            </a:r>
            <a:endParaRPr b="0" lang="en-IN" sz="1800" spc="-1" strike="noStrike">
              <a:latin typeface="Arial"/>
            </a:endParaRPr>
          </a:p>
        </p:txBody>
      </p:sp>
      <p:sp>
        <p:nvSpPr>
          <p:cNvPr id="700" name="CustomShape 25"/>
          <p:cNvSpPr/>
          <p:nvPr/>
        </p:nvSpPr>
        <p:spPr>
          <a:xfrm>
            <a:off x="4682520" y="2750400"/>
            <a:ext cx="988920" cy="365040"/>
          </a:xfrm>
          <a:prstGeom prst="rect">
            <a:avLst/>
          </a:prstGeom>
          <a:solidFill>
            <a:schemeClr val="bg1">
              <a:alpha val="80000"/>
            </a:schemeClr>
          </a:solidFill>
          <a:ln w="25560">
            <a:solidFill>
              <a:srgbClr val="808080"/>
            </a:solidFill>
            <a:miter/>
          </a:ln>
        </p:spPr>
        <p:style>
          <a:lnRef idx="0"/>
          <a:fillRef idx="0"/>
          <a:effectRef idx="0"/>
          <a:fontRef idx="minor"/>
        </p:style>
        <p:txBody>
          <a:bodyPr wrap="none" lIns="90000" rIns="90000" tIns="45000" bIns="45000" anchor="ctr">
            <a:spAutoFit/>
          </a:bodyPr>
          <a:p>
            <a:pPr algn="ctr">
              <a:lnSpc>
                <a:spcPct val="100000"/>
              </a:lnSpc>
            </a:pPr>
            <a:r>
              <a:rPr b="1" lang="en-US" sz="1800" spc="-1" strike="noStrike">
                <a:solidFill>
                  <a:srgbClr val="0095d3"/>
                </a:solidFill>
                <a:latin typeface="Arial"/>
                <a:ea typeface="ＭＳ Ｐゴシック"/>
              </a:rPr>
              <a:t> </a:t>
            </a:r>
            <a:r>
              <a:rPr b="1" lang="en-US" sz="1800" spc="-1" strike="noStrike">
                <a:solidFill>
                  <a:srgbClr val="0095d3"/>
                </a:solidFill>
                <a:latin typeface="Arial"/>
                <a:ea typeface="ＭＳ Ｐゴシック"/>
              </a:rPr>
              <a:t>&lt; 4 hrs</a:t>
            </a:r>
            <a:endParaRPr b="0" lang="en-IN" sz="1800" spc="-1" strike="noStrike">
              <a:latin typeface="Arial"/>
            </a:endParaRPr>
          </a:p>
        </p:txBody>
      </p:sp>
    </p:spTree>
  </p:cSld>
  <p:transition>
    <p:fade/>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CustomShape 1"/>
          <p:cNvSpPr/>
          <p:nvPr/>
        </p:nvSpPr>
        <p:spPr>
          <a:xfrm>
            <a:off x="3581280" y="1166760"/>
            <a:ext cx="4997160" cy="2073240"/>
          </a:xfrm>
          <a:prstGeom prst="rect">
            <a:avLst/>
          </a:prstGeom>
          <a:noFill/>
          <a:ln w="9360">
            <a:noFill/>
          </a:ln>
        </p:spPr>
        <p:style>
          <a:lnRef idx="0"/>
          <a:fillRef idx="0"/>
          <a:effectRef idx="0"/>
          <a:fontRef idx="minor"/>
        </p:style>
        <p:txBody>
          <a:bodyPr lIns="0" rIns="0" tIns="0" bIns="0">
            <a:spAutoFit/>
          </a:bodyPr>
          <a:p>
            <a:pPr algn="ctr">
              <a:lnSpc>
                <a:spcPct val="100000"/>
              </a:lnSpc>
              <a:spcBef>
                <a:spcPts val="1800"/>
              </a:spcBef>
              <a:spcAft>
                <a:spcPts val="961"/>
              </a:spcAft>
            </a:pPr>
            <a:r>
              <a:rPr b="1" lang="en-US" sz="2400" spc="-1" strike="noStrike">
                <a:solidFill>
                  <a:srgbClr val="5f5f5f"/>
                </a:solidFill>
                <a:latin typeface="Arial"/>
                <a:ea typeface="ＭＳ Ｐゴシック"/>
              </a:rPr>
              <a:t>Partitioning</a:t>
            </a:r>
            <a:endParaRPr b="0" lang="en-IN" sz="2400" spc="-1" strike="noStrike">
              <a:latin typeface="Arial"/>
            </a:endParaRPr>
          </a:p>
          <a:p>
            <a:pPr lvl="1" marL="285840" indent="-166320" algn="ctr">
              <a:lnSpc>
                <a:spcPct val="100000"/>
              </a:lnSpc>
              <a:spcAft>
                <a:spcPts val="961"/>
              </a:spcAft>
              <a:buClr>
                <a:srgbClr val="ff9900"/>
              </a:buClr>
              <a:buSzPct val="75000"/>
              <a:buFont typeface="Wingdings" charset="2"/>
              <a:buChar char=""/>
            </a:pPr>
            <a:r>
              <a:rPr b="0" lang="en-US" sz="2400" spc="-1" strike="noStrike">
                <a:solidFill>
                  <a:srgbClr val="000000"/>
                </a:solidFill>
                <a:latin typeface="Arial"/>
                <a:ea typeface="ＭＳ Ｐゴシック"/>
              </a:rPr>
              <a:t>Run multiple operating systems on one physical machine</a:t>
            </a:r>
            <a:endParaRPr b="0" lang="en-IN" sz="2400" spc="-1" strike="noStrike">
              <a:latin typeface="Arial"/>
            </a:endParaRPr>
          </a:p>
          <a:p>
            <a:pPr lvl="1" marL="285840" indent="-166320" algn="ctr">
              <a:lnSpc>
                <a:spcPct val="100000"/>
              </a:lnSpc>
              <a:spcAft>
                <a:spcPts val="961"/>
              </a:spcAft>
              <a:buClr>
                <a:srgbClr val="ff9900"/>
              </a:buClr>
              <a:buSzPct val="75000"/>
              <a:buFont typeface="Wingdings" charset="2"/>
              <a:buChar char=""/>
            </a:pPr>
            <a:r>
              <a:rPr b="0" lang="en-US" sz="2400" spc="-1" strike="noStrike">
                <a:solidFill>
                  <a:srgbClr val="000000"/>
                </a:solidFill>
                <a:latin typeface="Arial"/>
                <a:ea typeface="ＭＳ Ｐゴシック"/>
              </a:rPr>
              <a:t>Divide system resources between virtual machines</a:t>
            </a:r>
            <a:endParaRPr b="0" lang="en-IN" sz="2400" spc="-1" strike="noStrike">
              <a:latin typeface="Arial"/>
            </a:endParaRPr>
          </a:p>
        </p:txBody>
      </p:sp>
      <p:sp>
        <p:nvSpPr>
          <p:cNvPr id="702" name="TextShape 2"/>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Key Properties of Virtual Machines</a:t>
            </a:r>
            <a:endParaRPr b="0" lang="en-US" sz="2200" spc="-1" strike="noStrike">
              <a:solidFill>
                <a:srgbClr val="0095d3"/>
              </a:solidFill>
              <a:latin typeface="Arial"/>
            </a:endParaRPr>
          </a:p>
        </p:txBody>
      </p:sp>
      <p:pic>
        <p:nvPicPr>
          <p:cNvPr id="703" name="Picture 8" descr="DGRM_Server_VMs_detail_6_VMware_Q408.png"/>
          <p:cNvPicPr/>
          <p:nvPr/>
        </p:nvPicPr>
        <p:blipFill>
          <a:blip r:embed="rId1"/>
          <a:stretch/>
        </p:blipFill>
        <p:spPr>
          <a:xfrm>
            <a:off x="685800" y="1066680"/>
            <a:ext cx="2112480" cy="2288880"/>
          </a:xfrm>
          <a:prstGeom prst="rect">
            <a:avLst/>
          </a:prstGeom>
          <a:ln w="9360">
            <a:noFill/>
          </a:ln>
        </p:spPr>
      </p:pic>
    </p:spTree>
  </p:cSld>
  <p:transition>
    <p:fade/>
  </p:transition>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4" name="Picture 8" descr="DGRM_Server_VMs_detail_6_VMware_Q408.png"/>
          <p:cNvPicPr/>
          <p:nvPr/>
        </p:nvPicPr>
        <p:blipFill>
          <a:blip r:embed="rId1"/>
          <a:stretch/>
        </p:blipFill>
        <p:spPr>
          <a:xfrm>
            <a:off x="831960" y="990720"/>
            <a:ext cx="983880" cy="1066320"/>
          </a:xfrm>
          <a:prstGeom prst="rect">
            <a:avLst/>
          </a:prstGeom>
          <a:ln w="9360">
            <a:noFill/>
          </a:ln>
        </p:spPr>
      </p:pic>
      <p:sp>
        <p:nvSpPr>
          <p:cNvPr id="705" name="TextShape 1"/>
          <p:cNvSpPr txBox="1"/>
          <p:nvPr/>
        </p:nvSpPr>
        <p:spPr>
          <a:xfrm>
            <a:off x="0" y="173160"/>
            <a:ext cx="7930800" cy="40284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Key </a:t>
            </a:r>
            <a:r>
              <a:rPr b="1" lang="en-US" sz="2200" spc="-1" strike="noStrike">
                <a:solidFill>
                  <a:srgbClr val="003d79"/>
                </a:solidFill>
                <a:latin typeface="Arial"/>
                <a:ea typeface="ＭＳ Ｐゴシック"/>
              </a:rPr>
              <a:t>Prope</a:t>
            </a:r>
            <a:r>
              <a:rPr b="1" lang="en-US" sz="2200" spc="-1" strike="noStrike">
                <a:solidFill>
                  <a:srgbClr val="003d79"/>
                </a:solidFill>
                <a:latin typeface="Arial"/>
                <a:ea typeface="ＭＳ Ｐゴシック"/>
              </a:rPr>
              <a:t>rties </a:t>
            </a:r>
            <a:r>
              <a:rPr b="1" lang="en-US" sz="2200" spc="-1" strike="noStrike">
                <a:solidFill>
                  <a:srgbClr val="003d79"/>
                </a:solidFill>
                <a:latin typeface="Arial"/>
                <a:ea typeface="ＭＳ Ｐゴシック"/>
              </a:rPr>
              <a:t>of </a:t>
            </a:r>
            <a:r>
              <a:rPr b="1" lang="en-US" sz="2200" spc="-1" strike="noStrike">
                <a:solidFill>
                  <a:srgbClr val="003d79"/>
                </a:solidFill>
                <a:latin typeface="Arial"/>
                <a:ea typeface="ＭＳ Ｐゴシック"/>
              </a:rPr>
              <a:t>Virtua</a:t>
            </a:r>
            <a:r>
              <a:rPr b="1" lang="en-US" sz="2200" spc="-1" strike="noStrike">
                <a:solidFill>
                  <a:srgbClr val="003d79"/>
                </a:solidFill>
                <a:latin typeface="Arial"/>
                <a:ea typeface="ＭＳ Ｐゴシック"/>
              </a:rPr>
              <a:t>l </a:t>
            </a:r>
            <a:r>
              <a:rPr b="1" lang="en-US" sz="2200" spc="-1" strike="noStrike">
                <a:solidFill>
                  <a:srgbClr val="003d79"/>
                </a:solidFill>
                <a:latin typeface="Arial"/>
                <a:ea typeface="ＭＳ Ｐゴシック"/>
              </a:rPr>
              <a:t>Machi</a:t>
            </a:r>
            <a:r>
              <a:rPr b="1" lang="en-US" sz="2200" spc="-1" strike="noStrike">
                <a:solidFill>
                  <a:srgbClr val="003d79"/>
                </a:solidFill>
                <a:latin typeface="Arial"/>
                <a:ea typeface="ＭＳ Ｐゴシック"/>
              </a:rPr>
              <a:t>nes : </a:t>
            </a:r>
            <a:r>
              <a:rPr b="1" lang="en-US" sz="2200" spc="-1" strike="noStrike">
                <a:solidFill>
                  <a:srgbClr val="003d79"/>
                </a:solidFill>
                <a:latin typeface="Arial"/>
                <a:ea typeface="ＭＳ Ｐゴシック"/>
              </a:rPr>
              <a:t>Conti</a:t>
            </a:r>
            <a:r>
              <a:rPr b="1" lang="en-US" sz="2200" spc="-1" strike="noStrike">
                <a:solidFill>
                  <a:srgbClr val="003d79"/>
                </a:solidFill>
                <a:latin typeface="Arial"/>
                <a:ea typeface="ＭＳ Ｐゴシック"/>
              </a:rPr>
              <a:t>nued</a:t>
            </a:r>
            <a:endParaRPr b="0" lang="en-US" sz="2200" spc="-1" strike="noStrike">
              <a:solidFill>
                <a:srgbClr val="0095d3"/>
              </a:solidFill>
              <a:latin typeface="Arial"/>
            </a:endParaRPr>
          </a:p>
        </p:txBody>
      </p:sp>
      <p:sp>
        <p:nvSpPr>
          <p:cNvPr id="706" name="CustomShape 2"/>
          <p:cNvSpPr/>
          <p:nvPr/>
        </p:nvSpPr>
        <p:spPr>
          <a:xfrm>
            <a:off x="2362320" y="1184400"/>
            <a:ext cx="6629040" cy="711000"/>
          </a:xfrm>
          <a:prstGeom prst="rect">
            <a:avLst/>
          </a:prstGeom>
          <a:noFill/>
          <a:ln w="9360">
            <a:noFill/>
          </a:ln>
        </p:spPr>
        <p:style>
          <a:lnRef idx="0"/>
          <a:fillRef idx="0"/>
          <a:effectRef idx="0"/>
          <a:fontRef idx="minor"/>
        </p:style>
        <p:txBody>
          <a:bodyPr lIns="0" rIns="0" tIns="0" bIns="0">
            <a:spAutoFit/>
          </a:bodyPr>
          <a:p>
            <a:pPr algn="ctr">
              <a:lnSpc>
                <a:spcPct val="100000"/>
              </a:lnSpc>
              <a:spcAft>
                <a:spcPts val="281"/>
              </a:spcAft>
            </a:pPr>
            <a:r>
              <a:rPr b="1" lang="en-US" sz="1400" spc="-1" strike="noStrike">
                <a:solidFill>
                  <a:srgbClr val="5f5f5f"/>
                </a:solidFill>
                <a:latin typeface="Arial"/>
                <a:ea typeface="ＭＳ Ｐゴシック"/>
              </a:rPr>
              <a:t>Partitioning</a:t>
            </a:r>
            <a:endParaRPr b="0" lang="en-IN" sz="1400" spc="-1" strike="noStrike">
              <a:latin typeface="Arial"/>
            </a:endParaRPr>
          </a:p>
          <a:p>
            <a:pPr lvl="1" marL="285840" indent="-166320" algn="ctr">
              <a:lnSpc>
                <a:spcPct val="100000"/>
              </a:lnSpc>
              <a:spcAft>
                <a:spcPts val="281"/>
              </a:spcAft>
              <a:buClr>
                <a:srgbClr val="ff9900"/>
              </a:buClr>
              <a:buSzPct val="75000"/>
              <a:buFont typeface="Wingdings" charset="2"/>
              <a:buChar char=""/>
            </a:pPr>
            <a:r>
              <a:rPr b="0" lang="en-US" sz="1400" spc="-1" strike="noStrike">
                <a:solidFill>
                  <a:srgbClr val="000000"/>
                </a:solidFill>
                <a:latin typeface="Arial"/>
                <a:ea typeface="ＭＳ Ｐゴシック"/>
              </a:rPr>
              <a:t>Run multiple operating systems on one physical machine</a:t>
            </a:r>
            <a:endParaRPr b="0" lang="en-IN" sz="1400" spc="-1" strike="noStrike">
              <a:latin typeface="Arial"/>
            </a:endParaRPr>
          </a:p>
          <a:p>
            <a:pPr lvl="1" marL="285840" indent="-166320" algn="ctr">
              <a:lnSpc>
                <a:spcPct val="100000"/>
              </a:lnSpc>
              <a:spcAft>
                <a:spcPts val="281"/>
              </a:spcAft>
              <a:buClr>
                <a:srgbClr val="ff9900"/>
              </a:buClr>
              <a:buSzPct val="75000"/>
              <a:buFont typeface="Wingdings" charset="2"/>
              <a:buChar char=""/>
            </a:pPr>
            <a:r>
              <a:rPr b="0" lang="en-US" sz="1400" spc="-1" strike="noStrike">
                <a:solidFill>
                  <a:srgbClr val="000000"/>
                </a:solidFill>
                <a:latin typeface="Arial"/>
                <a:ea typeface="ＭＳ Ｐゴシック"/>
              </a:rPr>
              <a:t>Divide system resources between virtual machines</a:t>
            </a:r>
            <a:endParaRPr b="0" lang="en-IN" sz="1400" spc="-1" strike="noStrike">
              <a:latin typeface="Arial"/>
            </a:endParaRPr>
          </a:p>
        </p:txBody>
      </p:sp>
      <p:sp>
        <p:nvSpPr>
          <p:cNvPr id="707" name="Line 3"/>
          <p:cNvSpPr/>
          <p:nvPr/>
        </p:nvSpPr>
        <p:spPr>
          <a:xfrm>
            <a:off x="457200" y="2109600"/>
            <a:ext cx="8153280" cy="0"/>
          </a:xfrm>
          <a:prstGeom prst="line">
            <a:avLst/>
          </a:prstGeom>
          <a:ln w="9360">
            <a:solidFill>
              <a:schemeClr val="tx1"/>
            </a:solidFill>
            <a:round/>
          </a:ln>
        </p:spPr>
        <p:style>
          <a:lnRef idx="0"/>
          <a:fillRef idx="0"/>
          <a:effectRef idx="0"/>
          <a:fontRef idx="minor"/>
        </p:style>
      </p:sp>
      <p:sp>
        <p:nvSpPr>
          <p:cNvPr id="708" name="CustomShape 4"/>
          <p:cNvSpPr/>
          <p:nvPr/>
        </p:nvSpPr>
        <p:spPr>
          <a:xfrm>
            <a:off x="3429000" y="2895480"/>
            <a:ext cx="5409720" cy="2073240"/>
          </a:xfrm>
          <a:prstGeom prst="rect">
            <a:avLst/>
          </a:prstGeom>
          <a:noFill/>
          <a:ln w="9360">
            <a:noFill/>
          </a:ln>
        </p:spPr>
        <p:style>
          <a:lnRef idx="0"/>
          <a:fillRef idx="0"/>
          <a:effectRef idx="0"/>
          <a:fontRef idx="minor"/>
        </p:style>
        <p:txBody>
          <a:bodyPr lIns="0" rIns="0" tIns="0" bIns="0">
            <a:spAutoFit/>
          </a:bodyPr>
          <a:p>
            <a:pPr algn="ctr">
              <a:lnSpc>
                <a:spcPct val="100000"/>
              </a:lnSpc>
              <a:spcBef>
                <a:spcPts val="1800"/>
              </a:spcBef>
              <a:spcAft>
                <a:spcPts val="961"/>
              </a:spcAft>
            </a:pPr>
            <a:r>
              <a:rPr b="1" lang="en-US" sz="2400" spc="-1" strike="noStrike">
                <a:solidFill>
                  <a:srgbClr val="5f5f5f"/>
                </a:solidFill>
                <a:latin typeface="Arial"/>
                <a:ea typeface="ＭＳ Ｐゴシック"/>
              </a:rPr>
              <a:t>Isolation</a:t>
            </a:r>
            <a:endParaRPr b="0" lang="en-IN" sz="2400" spc="-1" strike="noStrike">
              <a:latin typeface="Arial"/>
            </a:endParaRPr>
          </a:p>
          <a:p>
            <a:pPr lvl="1" marL="285840" indent="-166320" algn="ctr">
              <a:lnSpc>
                <a:spcPct val="100000"/>
              </a:lnSpc>
              <a:spcAft>
                <a:spcPts val="961"/>
              </a:spcAft>
              <a:buClr>
                <a:srgbClr val="ff9900"/>
              </a:buClr>
              <a:buSzPct val="75000"/>
              <a:buFont typeface="Wingdings" charset="2"/>
              <a:buChar char=""/>
            </a:pPr>
            <a:r>
              <a:rPr b="0" lang="en-US" sz="2400" spc="-1" strike="noStrike">
                <a:solidFill>
                  <a:srgbClr val="000000"/>
                </a:solidFill>
                <a:latin typeface="Arial"/>
                <a:ea typeface="ＭＳ Ｐゴシック"/>
              </a:rPr>
              <a:t>Fault and security isolation at the hardware level</a:t>
            </a:r>
            <a:endParaRPr b="0" lang="en-IN" sz="2400" spc="-1" strike="noStrike">
              <a:latin typeface="Arial"/>
            </a:endParaRPr>
          </a:p>
          <a:p>
            <a:pPr lvl="1" marL="285840" indent="-166320" algn="ctr">
              <a:lnSpc>
                <a:spcPct val="100000"/>
              </a:lnSpc>
              <a:spcAft>
                <a:spcPts val="961"/>
              </a:spcAft>
              <a:buClr>
                <a:srgbClr val="ff9900"/>
              </a:buClr>
              <a:buSzPct val="75000"/>
              <a:buFont typeface="Wingdings" charset="2"/>
              <a:buChar char=""/>
            </a:pPr>
            <a:r>
              <a:rPr b="0" lang="en-US" sz="2400" spc="-1" strike="noStrike">
                <a:solidFill>
                  <a:srgbClr val="000000"/>
                </a:solidFill>
                <a:latin typeface="Arial"/>
                <a:ea typeface="ＭＳ Ｐゴシック"/>
              </a:rPr>
              <a:t>Advanced resource controls preserve performance</a:t>
            </a:r>
            <a:endParaRPr b="0" lang="en-IN" sz="2400" spc="-1" strike="noStrike">
              <a:latin typeface="Arial"/>
            </a:endParaRPr>
          </a:p>
        </p:txBody>
      </p:sp>
      <p:grpSp>
        <p:nvGrpSpPr>
          <p:cNvPr id="709" name="Group 5"/>
          <p:cNvGrpSpPr/>
          <p:nvPr/>
        </p:nvGrpSpPr>
        <p:grpSpPr>
          <a:xfrm>
            <a:off x="228600" y="2895480"/>
            <a:ext cx="3047760" cy="2209320"/>
            <a:chOff x="228600" y="2895480"/>
            <a:chExt cx="3047760" cy="2209320"/>
          </a:xfrm>
        </p:grpSpPr>
        <p:pic>
          <p:nvPicPr>
            <p:cNvPr id="710" name="Picture 4" descr="ICON_VirtTriangle_flat_Q408.png"/>
            <p:cNvPicPr/>
            <p:nvPr/>
          </p:nvPicPr>
          <p:blipFill>
            <a:blip r:embed="rId2"/>
            <a:stretch/>
          </p:blipFill>
          <p:spPr>
            <a:xfrm>
              <a:off x="290520" y="4224600"/>
              <a:ext cx="2917800" cy="356040"/>
            </a:xfrm>
            <a:prstGeom prst="rect">
              <a:avLst/>
            </a:prstGeom>
            <a:ln w="9360">
              <a:noFill/>
            </a:ln>
          </p:spPr>
        </p:pic>
        <p:grpSp>
          <p:nvGrpSpPr>
            <p:cNvPr id="711" name="Group 6"/>
            <p:cNvGrpSpPr/>
            <p:nvPr/>
          </p:nvGrpSpPr>
          <p:grpSpPr>
            <a:xfrm>
              <a:off x="228600" y="3893400"/>
              <a:ext cx="3047760" cy="284760"/>
              <a:chOff x="228600" y="3893400"/>
              <a:chExt cx="3047760" cy="284760"/>
            </a:xfrm>
          </p:grpSpPr>
          <p:sp>
            <p:nvSpPr>
              <p:cNvPr id="712" name="CustomShape 7"/>
              <p:cNvSpPr/>
              <p:nvPr/>
            </p:nvSpPr>
            <p:spPr>
              <a:xfrm>
                <a:off x="228600" y="3893400"/>
                <a:ext cx="3047760" cy="284760"/>
              </a:xfrm>
              <a:prstGeom prst="roundRect">
                <a:avLst>
                  <a:gd name="adj" fmla="val 16667"/>
                </a:avLst>
              </a:prstGeom>
              <a:gradFill rotWithShape="0">
                <a:gsLst>
                  <a:gs pos="0">
                    <a:srgbClr val="2f97d9"/>
                  </a:gs>
                  <a:gs pos="100000">
                    <a:srgbClr val="8fd1f0"/>
                  </a:gs>
                </a:gsLst>
                <a:lin ang="16200000"/>
              </a:gradFill>
              <a:ln w="12600">
                <a:solidFill>
                  <a:srgbClr val="39a5e5"/>
                </a:solidFill>
                <a:round/>
              </a:ln>
              <a:effectLst>
                <a:outerShdw blurRad="40000" dir="5400000" dist="23040" rotWithShape="0">
                  <a:srgbClr val="000000">
                    <a:alpha val="35000"/>
                  </a:srgbClr>
                </a:outerShdw>
              </a:effectLst>
              <a:scene3d>
                <a:camera prst="orthographicFront"/>
                <a:lightRig dir="t" rig="threePt"/>
              </a:scene3d>
              <a:sp3d>
                <a:bevelT w="25400" h="6350"/>
              </a:sp3d>
            </p:spPr>
            <p:style>
              <a:lnRef idx="1">
                <a:schemeClr val="accent4"/>
              </a:lnRef>
              <a:fillRef idx="3">
                <a:schemeClr val="accent4"/>
              </a:fillRef>
              <a:effectRef idx="2">
                <a:schemeClr val="accent4"/>
              </a:effectRef>
              <a:fontRef idx="minor"/>
            </p:style>
            <p:txBody>
              <a:bodyPr lIns="90000" rIns="90000" tIns="45000" bIns="45000" anchor="ctr">
                <a:noAutofit/>
              </a:bodyPr>
              <a:p>
                <a:pPr algn="ctr">
                  <a:lnSpc>
                    <a:spcPct val="100000"/>
                  </a:lnSpc>
                </a:pPr>
                <a:r>
                  <a:rPr b="0" lang="en-US" sz="2400" spc="-1" strike="noStrike">
                    <a:solidFill>
                      <a:srgbClr val="ffffff"/>
                    </a:solidFill>
                    <a:latin typeface="Arial"/>
                    <a:ea typeface="ＭＳ Ｐゴシック"/>
                  </a:rPr>
                  <a:t>VMware</a:t>
                </a:r>
                <a:endParaRPr b="0" lang="en-IN" sz="2400" spc="-1" strike="noStrike">
                  <a:latin typeface="Arial"/>
                </a:endParaRPr>
              </a:p>
            </p:txBody>
          </p:sp>
          <p:sp>
            <p:nvSpPr>
              <p:cNvPr id="713" name="CustomShape 8"/>
              <p:cNvSpPr/>
              <p:nvPr/>
            </p:nvSpPr>
            <p:spPr>
              <a:xfrm>
                <a:off x="228600" y="3893400"/>
                <a:ext cx="3015720" cy="137880"/>
              </a:xfrm>
              <a:custGeom>
                <a:avLst/>
                <a:gdLst/>
                <a:ahLst/>
                <a:rect l="l" t="t" r="r" b="b"/>
                <a:pathLst>
                  <a:path w="1583448" h="387586">
                    <a:moveTo>
                      <a:pt x="1583448" y="387586"/>
                    </a:moveTo>
                    <a:lnTo>
                      <a:pt x="1583448" y="140191"/>
                    </a:lnTo>
                    <a:lnTo>
                      <a:pt x="1575200" y="82465"/>
                    </a:lnTo>
                    <a:lnTo>
                      <a:pt x="1575200" y="82465"/>
                    </a:lnTo>
                    <a:lnTo>
                      <a:pt x="1525718" y="8246"/>
                    </a:lnTo>
                    <a:lnTo>
                      <a:pt x="1467988" y="0"/>
                    </a:lnTo>
                    <a:lnTo>
                      <a:pt x="115459" y="0"/>
                    </a:lnTo>
                    <a:lnTo>
                      <a:pt x="57729" y="16493"/>
                    </a:lnTo>
                    <a:lnTo>
                      <a:pt x="57729" y="16493"/>
                    </a:lnTo>
                    <a:lnTo>
                      <a:pt x="8247" y="74218"/>
                    </a:lnTo>
                    <a:lnTo>
                      <a:pt x="8247" y="74218"/>
                    </a:lnTo>
                    <a:lnTo>
                      <a:pt x="0" y="156684"/>
                    </a:lnTo>
                    <a:lnTo>
                      <a:pt x="0" y="156684"/>
                    </a:lnTo>
                  </a:path>
                </a:pathLst>
              </a:custGeom>
              <a:gradFill rotWithShape="0">
                <a:gsLst>
                  <a:gs pos="1000">
                    <a:srgbClr val="ffffff">
                      <a:alpha val="19215"/>
                    </a:srgbClr>
                  </a:gs>
                  <a:gs pos="100000">
                    <a:srgbClr val="ffffff">
                      <a:alpha val="0"/>
                    </a:srgbClr>
                  </a:gs>
                </a:gsLst>
                <a:lin ang="18000000"/>
              </a:gradFill>
              <a:ln w="9360">
                <a:noFill/>
              </a:ln>
            </p:spPr>
            <p:style>
              <a:lnRef idx="0"/>
              <a:fillRef idx="0"/>
              <a:effectRef idx="0"/>
              <a:fontRef idx="minor"/>
            </p:style>
          </p:sp>
        </p:grpSp>
        <p:pic>
          <p:nvPicPr>
            <p:cNvPr id="714" name="Picture 8" descr="ICON_Server_flat_Q408.png"/>
            <p:cNvPicPr/>
            <p:nvPr/>
          </p:nvPicPr>
          <p:blipFill>
            <a:blip r:embed="rId3"/>
            <a:stretch/>
          </p:blipFill>
          <p:spPr>
            <a:xfrm>
              <a:off x="979200" y="4652280"/>
              <a:ext cx="1693080" cy="452520"/>
            </a:xfrm>
            <a:prstGeom prst="rect">
              <a:avLst/>
            </a:prstGeom>
            <a:ln w="9360">
              <a:noFill/>
            </a:ln>
          </p:spPr>
        </p:pic>
        <p:pic>
          <p:nvPicPr>
            <p:cNvPr id="715" name="Picture 43" descr=""/>
            <p:cNvPicPr/>
            <p:nvPr/>
          </p:nvPicPr>
          <p:blipFill>
            <a:blip r:embed="rId4"/>
            <a:stretch/>
          </p:blipFill>
          <p:spPr>
            <a:xfrm>
              <a:off x="2328480" y="2966760"/>
              <a:ext cx="947880" cy="761400"/>
            </a:xfrm>
            <a:prstGeom prst="rect">
              <a:avLst/>
            </a:prstGeom>
            <a:ln w="9360">
              <a:noFill/>
            </a:ln>
          </p:spPr>
        </p:pic>
        <p:pic>
          <p:nvPicPr>
            <p:cNvPr id="716" name="Picture 44" descr=""/>
            <p:cNvPicPr/>
            <p:nvPr/>
          </p:nvPicPr>
          <p:blipFill>
            <a:blip r:embed="rId5"/>
            <a:stretch/>
          </p:blipFill>
          <p:spPr>
            <a:xfrm>
              <a:off x="228600" y="2968200"/>
              <a:ext cx="892800" cy="759960"/>
            </a:xfrm>
            <a:prstGeom prst="rect">
              <a:avLst/>
            </a:prstGeom>
            <a:ln w="9360">
              <a:noFill/>
            </a:ln>
          </p:spPr>
        </p:pic>
        <p:pic>
          <p:nvPicPr>
            <p:cNvPr id="717" name="Picture 45" descr=""/>
            <p:cNvPicPr/>
            <p:nvPr/>
          </p:nvPicPr>
          <p:blipFill>
            <a:blip r:embed="rId6"/>
            <a:stretch/>
          </p:blipFill>
          <p:spPr>
            <a:xfrm>
              <a:off x="1250280" y="2975760"/>
              <a:ext cx="947880" cy="752400"/>
            </a:xfrm>
            <a:prstGeom prst="rect">
              <a:avLst/>
            </a:prstGeom>
            <a:ln w="9360">
              <a:noFill/>
            </a:ln>
          </p:spPr>
        </p:pic>
        <p:sp>
          <p:nvSpPr>
            <p:cNvPr id="718" name="CustomShape 9"/>
            <p:cNvSpPr/>
            <p:nvPr/>
          </p:nvSpPr>
          <p:spPr>
            <a:xfrm>
              <a:off x="1182600" y="2895480"/>
              <a:ext cx="1083240" cy="926280"/>
            </a:xfrm>
            <a:prstGeom prst="rect">
              <a:avLst/>
            </a:prstGeom>
            <a:noFill/>
            <a:ln w="38160">
              <a:solidFill>
                <a:srgbClr val="ff0000"/>
              </a:solidFill>
              <a:prstDash val="dash"/>
              <a:miter/>
            </a:ln>
          </p:spPr>
          <p:style>
            <a:lnRef idx="0"/>
            <a:fillRef idx="0"/>
            <a:effectRef idx="0"/>
            <a:fontRef idx="minor"/>
          </p:style>
        </p:sp>
      </p:grpSp>
      <p:sp>
        <p:nvSpPr>
          <p:cNvPr id="719" name="CustomShape 10"/>
          <p:cNvSpPr/>
          <p:nvPr/>
        </p:nvSpPr>
        <p:spPr>
          <a:xfrm>
            <a:off x="152280" y="990720"/>
            <a:ext cx="8838720" cy="1142640"/>
          </a:xfrm>
          <a:prstGeom prst="rect">
            <a:avLst/>
          </a:prstGeom>
          <a:solidFill>
            <a:srgbClr val="ffffff">
              <a:alpha val="50000"/>
            </a:srgbClr>
          </a:solidFill>
          <a:ln w="936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TextShape 1"/>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Agenda</a:t>
            </a:r>
            <a:endParaRPr b="0" lang="en-US" sz="2200" spc="-1" strike="noStrike">
              <a:solidFill>
                <a:srgbClr val="0095d3"/>
              </a:solidFill>
              <a:latin typeface="Arial"/>
            </a:endParaRPr>
          </a:p>
        </p:txBody>
      </p:sp>
      <p:grpSp>
        <p:nvGrpSpPr>
          <p:cNvPr id="259" name="Group 2"/>
          <p:cNvGrpSpPr/>
          <p:nvPr/>
        </p:nvGrpSpPr>
        <p:grpSpPr>
          <a:xfrm>
            <a:off x="304920" y="1061640"/>
            <a:ext cx="8534160" cy="639720"/>
            <a:chOff x="304920" y="1061640"/>
            <a:chExt cx="8534160" cy="639720"/>
          </a:xfrm>
        </p:grpSpPr>
        <p:sp>
          <p:nvSpPr>
            <p:cNvPr id="260" name="CustomShape 3"/>
            <p:cNvSpPr/>
            <p:nvPr/>
          </p:nvSpPr>
          <p:spPr>
            <a:xfrm>
              <a:off x="304920" y="1061640"/>
              <a:ext cx="8534160" cy="639720"/>
            </a:xfrm>
            <a:prstGeom prst="rect">
              <a:avLst/>
            </a:prstGeom>
            <a:noFill/>
            <a:ln w="19080">
              <a:solidFill>
                <a:srgbClr val="000000"/>
              </a:solidFill>
              <a:miter/>
            </a:ln>
          </p:spPr>
          <p:style>
            <a:lnRef idx="0"/>
            <a:fillRef idx="0"/>
            <a:effectRef idx="0"/>
            <a:fontRef idx="minor"/>
          </p:style>
          <p:txBody>
            <a:bodyPr wrap="none" lIns="90000" rIns="90000" tIns="45000" bIns="45000" anchor="ctr">
              <a:noAutofit/>
            </a:bodyPr>
            <a:p>
              <a:pPr marL="343080">
                <a:lnSpc>
                  <a:spcPct val="100000"/>
                </a:lnSpc>
                <a:spcAft>
                  <a:spcPts val="1199"/>
                </a:spcAft>
              </a:pPr>
              <a:r>
                <a:rPr b="1" lang="en-US" sz="2000" spc="-1" strike="noStrike">
                  <a:solidFill>
                    <a:srgbClr val="333333"/>
                  </a:solidFill>
                  <a:latin typeface="Arial"/>
                  <a:ea typeface="ＭＳ Ｐゴシック"/>
                </a:rPr>
                <a:t>Business and IT Challenges</a:t>
              </a:r>
              <a:endParaRPr b="0" lang="en-IN" sz="2000" spc="-1" strike="noStrike">
                <a:latin typeface="Arial"/>
              </a:endParaRPr>
            </a:p>
          </p:txBody>
        </p:sp>
        <p:sp>
          <p:nvSpPr>
            <p:cNvPr id="261" name="CustomShape 4"/>
            <p:cNvSpPr/>
            <p:nvPr/>
          </p:nvSpPr>
          <p:spPr>
            <a:xfrm>
              <a:off x="304920" y="1061640"/>
              <a:ext cx="304560" cy="639720"/>
            </a:xfrm>
            <a:prstGeom prst="rect">
              <a:avLst/>
            </a:prstGeom>
            <a:solidFill>
              <a:srgbClr val="003366"/>
            </a:solidFill>
            <a:ln w="9360">
              <a:solidFill>
                <a:srgbClr val="000000"/>
              </a:solidFill>
              <a:miter/>
            </a:ln>
          </p:spPr>
          <p:style>
            <a:lnRef idx="0"/>
            <a:fillRef idx="0"/>
            <a:effectRef idx="0"/>
            <a:fontRef idx="minor"/>
          </p:style>
        </p:sp>
      </p:grpSp>
      <p:grpSp>
        <p:nvGrpSpPr>
          <p:cNvPr id="262" name="Group 5"/>
          <p:cNvGrpSpPr/>
          <p:nvPr/>
        </p:nvGrpSpPr>
        <p:grpSpPr>
          <a:xfrm>
            <a:off x="304920" y="1848960"/>
            <a:ext cx="8534160" cy="639720"/>
            <a:chOff x="304920" y="1848960"/>
            <a:chExt cx="8534160" cy="639720"/>
          </a:xfrm>
        </p:grpSpPr>
        <p:sp>
          <p:nvSpPr>
            <p:cNvPr id="263" name="CustomShape 6"/>
            <p:cNvSpPr/>
            <p:nvPr/>
          </p:nvSpPr>
          <p:spPr>
            <a:xfrm>
              <a:off x="304920" y="1848960"/>
              <a:ext cx="8534160" cy="639720"/>
            </a:xfrm>
            <a:prstGeom prst="rect">
              <a:avLst/>
            </a:prstGeom>
            <a:solidFill>
              <a:schemeClr val="bg1"/>
            </a:solidFill>
            <a:ln w="19080">
              <a:solidFill>
                <a:srgbClr val="000000"/>
              </a:solidFill>
              <a:miter/>
            </a:ln>
          </p:spPr>
          <p:style>
            <a:lnRef idx="0"/>
            <a:fillRef idx="0"/>
            <a:effectRef idx="0"/>
            <a:fontRef idx="minor"/>
          </p:style>
          <p:txBody>
            <a:bodyPr wrap="none" lIns="90000" rIns="90000" tIns="45000" bIns="45000" anchor="ctr">
              <a:noAutofit/>
            </a:bodyPr>
            <a:p>
              <a:pPr marL="343080">
                <a:lnSpc>
                  <a:spcPct val="100000"/>
                </a:lnSpc>
                <a:spcAft>
                  <a:spcPts val="1199"/>
                </a:spcAft>
              </a:pPr>
              <a:r>
                <a:rPr b="1" lang="en-US" sz="2000" spc="-1" strike="noStrike">
                  <a:solidFill>
                    <a:srgbClr val="262626"/>
                  </a:solidFill>
                  <a:latin typeface="Arial"/>
                  <a:ea typeface="ＭＳ Ｐゴシック"/>
                </a:rPr>
                <a:t>How Can Virtualization Help?</a:t>
              </a:r>
              <a:endParaRPr b="0" lang="en-IN" sz="2000" spc="-1" strike="noStrike">
                <a:latin typeface="Arial"/>
              </a:endParaRPr>
            </a:p>
          </p:txBody>
        </p:sp>
        <p:sp>
          <p:nvSpPr>
            <p:cNvPr id="264" name="CustomShape 7"/>
            <p:cNvSpPr/>
            <p:nvPr/>
          </p:nvSpPr>
          <p:spPr>
            <a:xfrm>
              <a:off x="304920" y="1848960"/>
              <a:ext cx="304560" cy="639720"/>
            </a:xfrm>
            <a:prstGeom prst="rect">
              <a:avLst/>
            </a:prstGeom>
            <a:solidFill>
              <a:srgbClr val="003366"/>
            </a:solidFill>
            <a:ln w="9360">
              <a:solidFill>
                <a:srgbClr val="000000"/>
              </a:solidFill>
              <a:miter/>
            </a:ln>
          </p:spPr>
          <p:style>
            <a:lnRef idx="0"/>
            <a:fillRef idx="0"/>
            <a:effectRef idx="0"/>
            <a:fontRef idx="minor"/>
          </p:style>
        </p:sp>
      </p:grpSp>
      <p:grpSp>
        <p:nvGrpSpPr>
          <p:cNvPr id="265" name="Group 8"/>
          <p:cNvGrpSpPr/>
          <p:nvPr/>
        </p:nvGrpSpPr>
        <p:grpSpPr>
          <a:xfrm>
            <a:off x="304920" y="2636640"/>
            <a:ext cx="8534160" cy="639720"/>
            <a:chOff x="304920" y="2636640"/>
            <a:chExt cx="8534160" cy="639720"/>
          </a:xfrm>
        </p:grpSpPr>
        <p:sp>
          <p:nvSpPr>
            <p:cNvPr id="266" name="CustomShape 9"/>
            <p:cNvSpPr/>
            <p:nvPr/>
          </p:nvSpPr>
          <p:spPr>
            <a:xfrm>
              <a:off x="304920" y="2636640"/>
              <a:ext cx="8534160" cy="639720"/>
            </a:xfrm>
            <a:prstGeom prst="rect">
              <a:avLst/>
            </a:prstGeom>
            <a:solidFill>
              <a:schemeClr val="bg1"/>
            </a:solidFill>
            <a:ln w="19080">
              <a:solidFill>
                <a:srgbClr val="000000"/>
              </a:solidFill>
              <a:miter/>
            </a:ln>
          </p:spPr>
          <p:style>
            <a:lnRef idx="0"/>
            <a:fillRef idx="0"/>
            <a:effectRef idx="0"/>
            <a:fontRef idx="minor"/>
          </p:style>
          <p:txBody>
            <a:bodyPr wrap="none" lIns="90000" rIns="90000" tIns="45000" bIns="45000" anchor="ctr">
              <a:noAutofit/>
            </a:bodyPr>
            <a:p>
              <a:pPr marL="343080">
                <a:lnSpc>
                  <a:spcPct val="100000"/>
                </a:lnSpc>
                <a:spcAft>
                  <a:spcPts val="1199"/>
                </a:spcAft>
              </a:pPr>
              <a:r>
                <a:rPr b="1" lang="en-US" sz="2000" spc="-1" strike="noStrike">
                  <a:solidFill>
                    <a:srgbClr val="262626"/>
                  </a:solidFill>
                  <a:latin typeface="Arial"/>
                  <a:ea typeface="ＭＳ Ｐゴシック"/>
                </a:rPr>
                <a:t>Server Virtualization</a:t>
              </a:r>
              <a:endParaRPr b="0" lang="en-IN" sz="2000" spc="-1" strike="noStrike">
                <a:latin typeface="Arial"/>
              </a:endParaRPr>
            </a:p>
          </p:txBody>
        </p:sp>
        <p:sp>
          <p:nvSpPr>
            <p:cNvPr id="267" name="CustomShape 10"/>
            <p:cNvSpPr/>
            <p:nvPr/>
          </p:nvSpPr>
          <p:spPr>
            <a:xfrm>
              <a:off x="304920" y="2636640"/>
              <a:ext cx="304560" cy="639720"/>
            </a:xfrm>
            <a:prstGeom prst="rect">
              <a:avLst/>
            </a:prstGeom>
            <a:solidFill>
              <a:srgbClr val="003366"/>
            </a:solidFill>
            <a:ln w="9360">
              <a:solidFill>
                <a:srgbClr val="000000"/>
              </a:solidFill>
              <a:miter/>
            </a:ln>
          </p:spPr>
          <p:style>
            <a:lnRef idx="0"/>
            <a:fillRef idx="0"/>
            <a:effectRef idx="0"/>
            <a:fontRef idx="minor"/>
          </p:style>
        </p:sp>
      </p:grpSp>
      <p:sp>
        <p:nvSpPr>
          <p:cNvPr id="268" name="CustomShape 11"/>
          <p:cNvSpPr/>
          <p:nvPr/>
        </p:nvSpPr>
        <p:spPr>
          <a:xfrm>
            <a:off x="304920" y="3423960"/>
            <a:ext cx="304560" cy="639720"/>
          </a:xfrm>
          <a:prstGeom prst="rect">
            <a:avLst/>
          </a:prstGeom>
          <a:solidFill>
            <a:srgbClr val="003366"/>
          </a:solidFill>
          <a:ln w="9360">
            <a:solidFill>
              <a:srgbClr val="000000"/>
            </a:solidFill>
            <a:miter/>
          </a:ln>
        </p:spPr>
        <p:style>
          <a:lnRef idx="0"/>
          <a:fillRef idx="0"/>
          <a:effectRef idx="0"/>
          <a:fontRef idx="minor"/>
        </p:style>
      </p:sp>
      <p:grpSp>
        <p:nvGrpSpPr>
          <p:cNvPr id="269" name="Group 12"/>
          <p:cNvGrpSpPr/>
          <p:nvPr/>
        </p:nvGrpSpPr>
        <p:grpSpPr>
          <a:xfrm>
            <a:off x="304920" y="3429000"/>
            <a:ext cx="8534160" cy="639720"/>
            <a:chOff x="304920" y="3429000"/>
            <a:chExt cx="8534160" cy="639720"/>
          </a:xfrm>
        </p:grpSpPr>
        <p:sp>
          <p:nvSpPr>
            <p:cNvPr id="270" name="CustomShape 13"/>
            <p:cNvSpPr/>
            <p:nvPr/>
          </p:nvSpPr>
          <p:spPr>
            <a:xfrm>
              <a:off x="304920" y="3429000"/>
              <a:ext cx="8534160" cy="639720"/>
            </a:xfrm>
            <a:prstGeom prst="rect">
              <a:avLst/>
            </a:prstGeom>
            <a:solidFill>
              <a:schemeClr val="bg1"/>
            </a:solidFill>
            <a:ln w="19080">
              <a:solidFill>
                <a:srgbClr val="000000"/>
              </a:solidFill>
              <a:miter/>
            </a:ln>
          </p:spPr>
          <p:style>
            <a:lnRef idx="0"/>
            <a:fillRef idx="0"/>
            <a:effectRef idx="0"/>
            <a:fontRef idx="minor"/>
          </p:style>
          <p:txBody>
            <a:bodyPr wrap="none" lIns="90000" rIns="90000" tIns="45000" bIns="45000" anchor="ctr">
              <a:noAutofit/>
            </a:bodyPr>
            <a:p>
              <a:pPr marL="343080">
                <a:lnSpc>
                  <a:spcPct val="100000"/>
                </a:lnSpc>
                <a:spcAft>
                  <a:spcPts val="1199"/>
                </a:spcAft>
              </a:pPr>
              <a:r>
                <a:rPr b="1" lang="en-US" sz="2000" spc="-1" strike="noStrike">
                  <a:solidFill>
                    <a:srgbClr val="262626"/>
                  </a:solidFill>
                  <a:latin typeface="Arial"/>
                  <a:ea typeface="ＭＳ Ｐゴシック"/>
                </a:rPr>
                <a:t>Desktop Virtualization</a:t>
              </a:r>
              <a:endParaRPr b="0" lang="en-IN" sz="2000" spc="-1" strike="noStrike">
                <a:latin typeface="Arial"/>
              </a:endParaRPr>
            </a:p>
          </p:txBody>
        </p:sp>
        <p:sp>
          <p:nvSpPr>
            <p:cNvPr id="271" name="CustomShape 14"/>
            <p:cNvSpPr/>
            <p:nvPr/>
          </p:nvSpPr>
          <p:spPr>
            <a:xfrm>
              <a:off x="304920" y="3429000"/>
              <a:ext cx="304560" cy="639720"/>
            </a:xfrm>
            <a:prstGeom prst="rect">
              <a:avLst/>
            </a:prstGeom>
            <a:solidFill>
              <a:srgbClr val="003366"/>
            </a:solidFill>
            <a:ln w="9360">
              <a:solidFill>
                <a:srgbClr val="000000"/>
              </a:solidFill>
              <a:miter/>
            </a:ln>
          </p:spPr>
          <p:style>
            <a:lnRef idx="0"/>
            <a:fillRef idx="0"/>
            <a:effectRef idx="0"/>
            <a:fontRef idx="minor"/>
          </p:style>
        </p:sp>
      </p:grpSp>
      <p:grpSp>
        <p:nvGrpSpPr>
          <p:cNvPr id="272" name="Group 15"/>
          <p:cNvGrpSpPr/>
          <p:nvPr/>
        </p:nvGrpSpPr>
        <p:grpSpPr>
          <a:xfrm>
            <a:off x="304920" y="4267080"/>
            <a:ext cx="8534160" cy="639720"/>
            <a:chOff x="304920" y="4267080"/>
            <a:chExt cx="8534160" cy="639720"/>
          </a:xfrm>
        </p:grpSpPr>
        <p:sp>
          <p:nvSpPr>
            <p:cNvPr id="273" name="CustomShape 16"/>
            <p:cNvSpPr/>
            <p:nvPr/>
          </p:nvSpPr>
          <p:spPr>
            <a:xfrm>
              <a:off x="304920" y="4267080"/>
              <a:ext cx="8534160" cy="639720"/>
            </a:xfrm>
            <a:prstGeom prst="rect">
              <a:avLst/>
            </a:prstGeom>
            <a:solidFill>
              <a:schemeClr val="bg1"/>
            </a:solidFill>
            <a:ln w="19080">
              <a:solidFill>
                <a:srgbClr val="000000"/>
              </a:solidFill>
              <a:miter/>
            </a:ln>
          </p:spPr>
          <p:style>
            <a:lnRef idx="0"/>
            <a:fillRef idx="0"/>
            <a:effectRef idx="0"/>
            <a:fontRef idx="minor"/>
          </p:style>
          <p:txBody>
            <a:bodyPr wrap="none" lIns="90000" rIns="90000" tIns="45000" bIns="45000" anchor="ctr">
              <a:noAutofit/>
            </a:bodyPr>
            <a:p>
              <a:pPr marL="343080">
                <a:lnSpc>
                  <a:spcPct val="100000"/>
                </a:lnSpc>
                <a:spcAft>
                  <a:spcPts val="1199"/>
                </a:spcAft>
              </a:pPr>
              <a:r>
                <a:rPr b="1" lang="en-US" sz="2000" spc="-1" strike="noStrike">
                  <a:solidFill>
                    <a:srgbClr val="262626"/>
                  </a:solidFill>
                  <a:latin typeface="Arial"/>
                  <a:ea typeface="ＭＳ Ｐゴシック"/>
                </a:rPr>
                <a:t>Load Balancing &amp; Security </a:t>
              </a:r>
              <a:endParaRPr b="0" lang="en-IN" sz="2000" spc="-1" strike="noStrike">
                <a:latin typeface="Arial"/>
              </a:endParaRPr>
            </a:p>
          </p:txBody>
        </p:sp>
        <p:sp>
          <p:nvSpPr>
            <p:cNvPr id="274" name="CustomShape 17"/>
            <p:cNvSpPr/>
            <p:nvPr/>
          </p:nvSpPr>
          <p:spPr>
            <a:xfrm>
              <a:off x="304920" y="4267080"/>
              <a:ext cx="304560" cy="639720"/>
            </a:xfrm>
            <a:prstGeom prst="rect">
              <a:avLst/>
            </a:prstGeom>
            <a:solidFill>
              <a:srgbClr val="003366"/>
            </a:solidFill>
            <a:ln w="9360">
              <a:solidFill>
                <a:srgbClr val="000000"/>
              </a:solidFill>
              <a:miter/>
            </a:ln>
          </p:spPr>
          <p:style>
            <a:lnRef idx="0"/>
            <a:fillRef idx="0"/>
            <a:effectRef idx="0"/>
            <a:fontRef idx="minor"/>
          </p:style>
        </p:sp>
      </p:grpSp>
      <p:grpSp>
        <p:nvGrpSpPr>
          <p:cNvPr id="275" name="Group 18"/>
          <p:cNvGrpSpPr/>
          <p:nvPr/>
        </p:nvGrpSpPr>
        <p:grpSpPr>
          <a:xfrm>
            <a:off x="304920" y="5029200"/>
            <a:ext cx="8534160" cy="639720"/>
            <a:chOff x="304920" y="5029200"/>
            <a:chExt cx="8534160" cy="639720"/>
          </a:xfrm>
        </p:grpSpPr>
        <p:sp>
          <p:nvSpPr>
            <p:cNvPr id="276" name="CustomShape 19"/>
            <p:cNvSpPr/>
            <p:nvPr/>
          </p:nvSpPr>
          <p:spPr>
            <a:xfrm>
              <a:off x="304920" y="5029200"/>
              <a:ext cx="8534160" cy="639720"/>
            </a:xfrm>
            <a:prstGeom prst="rect">
              <a:avLst/>
            </a:prstGeom>
            <a:solidFill>
              <a:schemeClr val="bg1"/>
            </a:solidFill>
            <a:ln w="19080">
              <a:solidFill>
                <a:srgbClr val="000000"/>
              </a:solidFill>
              <a:miter/>
            </a:ln>
          </p:spPr>
          <p:style>
            <a:lnRef idx="0"/>
            <a:fillRef idx="0"/>
            <a:effectRef idx="0"/>
            <a:fontRef idx="minor"/>
          </p:style>
          <p:txBody>
            <a:bodyPr wrap="none" lIns="90000" rIns="90000" tIns="45000" bIns="45000" anchor="ctr">
              <a:noAutofit/>
            </a:bodyPr>
            <a:p>
              <a:pPr marL="343080">
                <a:lnSpc>
                  <a:spcPct val="100000"/>
                </a:lnSpc>
                <a:spcAft>
                  <a:spcPts val="1199"/>
                </a:spcAft>
              </a:pPr>
              <a:r>
                <a:rPr b="1" lang="en-US" sz="2000" spc="-1" strike="noStrike">
                  <a:solidFill>
                    <a:srgbClr val="262626"/>
                  </a:solidFill>
                  <a:latin typeface="Arial"/>
                  <a:ea typeface="ＭＳ Ｐゴシック"/>
                </a:rPr>
                <a:t>Hyperconverged Infra</a:t>
              </a:r>
              <a:endParaRPr b="0" lang="en-IN" sz="2000" spc="-1" strike="noStrike">
                <a:latin typeface="Arial"/>
              </a:endParaRPr>
            </a:p>
          </p:txBody>
        </p:sp>
        <p:sp>
          <p:nvSpPr>
            <p:cNvPr id="277" name="CustomShape 20"/>
            <p:cNvSpPr/>
            <p:nvPr/>
          </p:nvSpPr>
          <p:spPr>
            <a:xfrm>
              <a:off x="304920" y="5029200"/>
              <a:ext cx="304560" cy="639720"/>
            </a:xfrm>
            <a:prstGeom prst="rect">
              <a:avLst/>
            </a:prstGeom>
            <a:solidFill>
              <a:srgbClr val="003366"/>
            </a:solidFill>
            <a:ln w="9360">
              <a:solidFill>
                <a:srgbClr val="000000"/>
              </a:solidFill>
              <a:miter/>
            </a:ln>
          </p:spPr>
          <p:style>
            <a:lnRef idx="0"/>
            <a:fillRef idx="0"/>
            <a:effectRef idx="0"/>
            <a:fontRef idx="minor"/>
          </p:style>
        </p:sp>
      </p:grpSp>
    </p:spTree>
  </p:cSld>
  <p:transition>
    <p:fade/>
  </p:transition>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0" name="Picture 8" descr="DGRM_Server_VMs_detail_6_VMware_Q408.png"/>
          <p:cNvPicPr/>
          <p:nvPr/>
        </p:nvPicPr>
        <p:blipFill>
          <a:blip r:embed="rId1"/>
          <a:stretch/>
        </p:blipFill>
        <p:spPr>
          <a:xfrm>
            <a:off x="831960" y="990720"/>
            <a:ext cx="983880" cy="1066320"/>
          </a:xfrm>
          <a:prstGeom prst="rect">
            <a:avLst/>
          </a:prstGeom>
          <a:ln w="9360">
            <a:noFill/>
          </a:ln>
        </p:spPr>
      </p:pic>
      <p:grpSp>
        <p:nvGrpSpPr>
          <p:cNvPr id="721" name="Group 1"/>
          <p:cNvGrpSpPr/>
          <p:nvPr/>
        </p:nvGrpSpPr>
        <p:grpSpPr>
          <a:xfrm>
            <a:off x="706320" y="2165400"/>
            <a:ext cx="1294920" cy="990360"/>
            <a:chOff x="706320" y="2165400"/>
            <a:chExt cx="1294920" cy="990360"/>
          </a:xfrm>
        </p:grpSpPr>
        <p:pic>
          <p:nvPicPr>
            <p:cNvPr id="722" name="Picture 4" descr="ICON_VirtTriangle_flat_Q408.png"/>
            <p:cNvPicPr/>
            <p:nvPr/>
          </p:nvPicPr>
          <p:blipFill>
            <a:blip r:embed="rId2"/>
            <a:stretch/>
          </p:blipFill>
          <p:spPr>
            <a:xfrm>
              <a:off x="732960" y="2761200"/>
              <a:ext cx="1239840" cy="159480"/>
            </a:xfrm>
            <a:prstGeom prst="rect">
              <a:avLst/>
            </a:prstGeom>
            <a:ln w="9360">
              <a:noFill/>
            </a:ln>
          </p:spPr>
        </p:pic>
        <p:grpSp>
          <p:nvGrpSpPr>
            <p:cNvPr id="723" name="Group 2"/>
            <p:cNvGrpSpPr/>
            <p:nvPr/>
          </p:nvGrpSpPr>
          <p:grpSpPr>
            <a:xfrm>
              <a:off x="706320" y="2612880"/>
              <a:ext cx="1294920" cy="127440"/>
              <a:chOff x="706320" y="2612880"/>
              <a:chExt cx="1294920" cy="127440"/>
            </a:xfrm>
          </p:grpSpPr>
          <p:sp>
            <p:nvSpPr>
              <p:cNvPr id="724" name="CustomShape 3"/>
              <p:cNvSpPr/>
              <p:nvPr/>
            </p:nvSpPr>
            <p:spPr>
              <a:xfrm>
                <a:off x="706320" y="2612880"/>
                <a:ext cx="1294920" cy="127440"/>
              </a:xfrm>
              <a:prstGeom prst="roundRect">
                <a:avLst>
                  <a:gd name="adj" fmla="val 16667"/>
                </a:avLst>
              </a:prstGeom>
              <a:gradFill rotWithShape="0">
                <a:gsLst>
                  <a:gs pos="0">
                    <a:srgbClr val="2f97d9"/>
                  </a:gs>
                  <a:gs pos="100000">
                    <a:srgbClr val="8fd1f0"/>
                  </a:gs>
                </a:gsLst>
                <a:lin ang="16200000"/>
              </a:gradFill>
              <a:ln w="12600">
                <a:solidFill>
                  <a:srgbClr val="39a5e5"/>
                </a:solidFill>
                <a:round/>
              </a:ln>
              <a:effectLst>
                <a:outerShdw blurRad="40000" dir="5400000" dist="23040" rotWithShape="0">
                  <a:srgbClr val="000000">
                    <a:alpha val="35000"/>
                  </a:srgbClr>
                </a:outerShdw>
              </a:effectLst>
              <a:scene3d>
                <a:camera prst="orthographicFront"/>
                <a:lightRig dir="t" rig="threePt"/>
              </a:scene3d>
              <a:sp3d>
                <a:bevelT w="25400" h="6350"/>
              </a:sp3d>
            </p:spPr>
            <p:style>
              <a:lnRef idx="1">
                <a:schemeClr val="accent4"/>
              </a:lnRef>
              <a:fillRef idx="3">
                <a:schemeClr val="accent4"/>
              </a:fillRef>
              <a:effectRef idx="2">
                <a:schemeClr val="accent4"/>
              </a:effectRef>
              <a:fontRef idx="minor"/>
            </p:style>
            <p:txBody>
              <a:bodyPr lIns="90000" rIns="90000" tIns="45000" bIns="45000" anchor="ctr">
                <a:noAutofit/>
              </a:bodyPr>
              <a:p>
                <a:pPr algn="ctr">
                  <a:lnSpc>
                    <a:spcPct val="100000"/>
                  </a:lnSpc>
                </a:pPr>
                <a:r>
                  <a:rPr b="0" lang="en-US" sz="800" spc="-1" strike="noStrike">
                    <a:solidFill>
                      <a:srgbClr val="ffffff"/>
                    </a:solidFill>
                    <a:latin typeface="Arial"/>
                    <a:ea typeface="ＭＳ Ｐゴシック"/>
                  </a:rPr>
                  <a:t>VMware</a:t>
                </a:r>
                <a:endParaRPr b="0" lang="en-IN" sz="800" spc="-1" strike="noStrike">
                  <a:latin typeface="Arial"/>
                </a:endParaRPr>
              </a:p>
            </p:txBody>
          </p:sp>
          <p:sp>
            <p:nvSpPr>
              <p:cNvPr id="725" name="CustomShape 4"/>
              <p:cNvSpPr/>
              <p:nvPr/>
            </p:nvSpPr>
            <p:spPr>
              <a:xfrm>
                <a:off x="706320" y="2612880"/>
                <a:ext cx="1281600" cy="61560"/>
              </a:xfrm>
              <a:custGeom>
                <a:avLst/>
                <a:gdLst/>
                <a:ahLst/>
                <a:rect l="l" t="t" r="r" b="b"/>
                <a:pathLst>
                  <a:path w="1583448" h="387586">
                    <a:moveTo>
                      <a:pt x="1583448" y="387586"/>
                    </a:moveTo>
                    <a:lnTo>
                      <a:pt x="1583448" y="140191"/>
                    </a:lnTo>
                    <a:lnTo>
                      <a:pt x="1575200" y="82465"/>
                    </a:lnTo>
                    <a:lnTo>
                      <a:pt x="1575200" y="82465"/>
                    </a:lnTo>
                    <a:lnTo>
                      <a:pt x="1525718" y="8246"/>
                    </a:lnTo>
                    <a:lnTo>
                      <a:pt x="1467988" y="0"/>
                    </a:lnTo>
                    <a:lnTo>
                      <a:pt x="115459" y="0"/>
                    </a:lnTo>
                    <a:lnTo>
                      <a:pt x="57729" y="16493"/>
                    </a:lnTo>
                    <a:lnTo>
                      <a:pt x="57729" y="16493"/>
                    </a:lnTo>
                    <a:lnTo>
                      <a:pt x="8247" y="74218"/>
                    </a:lnTo>
                    <a:lnTo>
                      <a:pt x="8247" y="74218"/>
                    </a:lnTo>
                    <a:lnTo>
                      <a:pt x="0" y="156684"/>
                    </a:lnTo>
                    <a:lnTo>
                      <a:pt x="0" y="156684"/>
                    </a:lnTo>
                  </a:path>
                </a:pathLst>
              </a:custGeom>
              <a:gradFill rotWithShape="0">
                <a:gsLst>
                  <a:gs pos="1000">
                    <a:srgbClr val="ffffff">
                      <a:alpha val="19215"/>
                    </a:srgbClr>
                  </a:gs>
                  <a:gs pos="100000">
                    <a:srgbClr val="ffffff">
                      <a:alpha val="0"/>
                    </a:srgbClr>
                  </a:gs>
                </a:gsLst>
                <a:lin ang="18000000"/>
              </a:gradFill>
              <a:ln w="9360">
                <a:noFill/>
              </a:ln>
            </p:spPr>
            <p:style>
              <a:lnRef idx="0"/>
              <a:fillRef idx="0"/>
              <a:effectRef idx="0"/>
              <a:fontRef idx="minor"/>
            </p:style>
          </p:sp>
        </p:grpSp>
        <p:pic>
          <p:nvPicPr>
            <p:cNvPr id="726" name="Picture 8" descr="ICON_Server_flat_Q408.png"/>
            <p:cNvPicPr/>
            <p:nvPr/>
          </p:nvPicPr>
          <p:blipFill>
            <a:blip r:embed="rId3"/>
            <a:stretch/>
          </p:blipFill>
          <p:spPr>
            <a:xfrm>
              <a:off x="1025640" y="2953080"/>
              <a:ext cx="719280" cy="202680"/>
            </a:xfrm>
            <a:prstGeom prst="rect">
              <a:avLst/>
            </a:prstGeom>
            <a:ln w="9360">
              <a:noFill/>
            </a:ln>
          </p:spPr>
        </p:pic>
        <p:pic>
          <p:nvPicPr>
            <p:cNvPr id="727" name="Picture 13" descr=""/>
            <p:cNvPicPr/>
            <p:nvPr/>
          </p:nvPicPr>
          <p:blipFill>
            <a:blip r:embed="rId4"/>
            <a:stretch/>
          </p:blipFill>
          <p:spPr>
            <a:xfrm>
              <a:off x="1598760" y="2197440"/>
              <a:ext cx="402480" cy="341280"/>
            </a:xfrm>
            <a:prstGeom prst="rect">
              <a:avLst/>
            </a:prstGeom>
            <a:ln w="9360">
              <a:noFill/>
            </a:ln>
          </p:spPr>
        </p:pic>
        <p:pic>
          <p:nvPicPr>
            <p:cNvPr id="728" name="Picture 14" descr=""/>
            <p:cNvPicPr/>
            <p:nvPr/>
          </p:nvPicPr>
          <p:blipFill>
            <a:blip r:embed="rId5"/>
            <a:stretch/>
          </p:blipFill>
          <p:spPr>
            <a:xfrm>
              <a:off x="706320" y="2197800"/>
              <a:ext cx="379440" cy="340560"/>
            </a:xfrm>
            <a:prstGeom prst="rect">
              <a:avLst/>
            </a:prstGeom>
            <a:ln w="9360">
              <a:noFill/>
            </a:ln>
          </p:spPr>
        </p:pic>
        <p:pic>
          <p:nvPicPr>
            <p:cNvPr id="729" name="Picture 15" descr=""/>
            <p:cNvPicPr/>
            <p:nvPr/>
          </p:nvPicPr>
          <p:blipFill>
            <a:blip r:embed="rId6"/>
            <a:stretch/>
          </p:blipFill>
          <p:spPr>
            <a:xfrm>
              <a:off x="1140480" y="2201400"/>
              <a:ext cx="402480" cy="337320"/>
            </a:xfrm>
            <a:prstGeom prst="rect">
              <a:avLst/>
            </a:prstGeom>
            <a:ln w="9360">
              <a:noFill/>
            </a:ln>
          </p:spPr>
        </p:pic>
        <p:sp>
          <p:nvSpPr>
            <p:cNvPr id="730" name="CustomShape 5"/>
            <p:cNvSpPr/>
            <p:nvPr/>
          </p:nvSpPr>
          <p:spPr>
            <a:xfrm>
              <a:off x="1111680" y="2165400"/>
              <a:ext cx="460080" cy="415080"/>
            </a:xfrm>
            <a:prstGeom prst="rect">
              <a:avLst/>
            </a:prstGeom>
            <a:noFill/>
            <a:ln w="38160">
              <a:solidFill>
                <a:srgbClr val="ff0000"/>
              </a:solidFill>
              <a:prstDash val="dash"/>
              <a:miter/>
            </a:ln>
          </p:spPr>
          <p:style>
            <a:lnRef idx="0"/>
            <a:fillRef idx="0"/>
            <a:effectRef idx="0"/>
            <a:fontRef idx="minor"/>
          </p:style>
        </p:sp>
      </p:grpSp>
      <p:sp>
        <p:nvSpPr>
          <p:cNvPr id="731" name="TextShape 6"/>
          <p:cNvSpPr txBox="1"/>
          <p:nvPr/>
        </p:nvSpPr>
        <p:spPr>
          <a:xfrm>
            <a:off x="0" y="173160"/>
            <a:ext cx="7930800" cy="40284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Key Properties of Virtual Machines : Continued</a:t>
            </a:r>
            <a:endParaRPr b="0" lang="en-US" sz="2200" spc="-1" strike="noStrike">
              <a:solidFill>
                <a:srgbClr val="0095d3"/>
              </a:solidFill>
              <a:latin typeface="Arial"/>
            </a:endParaRPr>
          </a:p>
        </p:txBody>
      </p:sp>
      <p:sp>
        <p:nvSpPr>
          <p:cNvPr id="732" name="CustomShape 7"/>
          <p:cNvSpPr/>
          <p:nvPr/>
        </p:nvSpPr>
        <p:spPr>
          <a:xfrm>
            <a:off x="2362320" y="1184400"/>
            <a:ext cx="6629040" cy="711000"/>
          </a:xfrm>
          <a:prstGeom prst="rect">
            <a:avLst/>
          </a:prstGeom>
          <a:noFill/>
          <a:ln w="9360">
            <a:noFill/>
          </a:ln>
        </p:spPr>
        <p:style>
          <a:lnRef idx="0"/>
          <a:fillRef idx="0"/>
          <a:effectRef idx="0"/>
          <a:fontRef idx="minor"/>
        </p:style>
        <p:txBody>
          <a:bodyPr lIns="0" rIns="0" tIns="0" bIns="0">
            <a:spAutoFit/>
          </a:bodyPr>
          <a:p>
            <a:pPr algn="ctr">
              <a:lnSpc>
                <a:spcPct val="100000"/>
              </a:lnSpc>
              <a:spcAft>
                <a:spcPts val="281"/>
              </a:spcAft>
            </a:pPr>
            <a:r>
              <a:rPr b="1" lang="en-US" sz="1400" spc="-1" strike="noStrike">
                <a:solidFill>
                  <a:srgbClr val="5f5f5f"/>
                </a:solidFill>
                <a:latin typeface="Arial"/>
                <a:ea typeface="ＭＳ Ｐゴシック"/>
              </a:rPr>
              <a:t>Partitioning</a:t>
            </a:r>
            <a:endParaRPr b="0" lang="en-IN" sz="1400" spc="-1" strike="noStrike">
              <a:latin typeface="Arial"/>
            </a:endParaRPr>
          </a:p>
          <a:p>
            <a:pPr lvl="1" marL="285840" indent="-166320" algn="ctr">
              <a:lnSpc>
                <a:spcPct val="100000"/>
              </a:lnSpc>
              <a:spcAft>
                <a:spcPts val="281"/>
              </a:spcAft>
              <a:buClr>
                <a:srgbClr val="ff9900"/>
              </a:buClr>
              <a:buSzPct val="75000"/>
              <a:buFont typeface="Wingdings" charset="2"/>
              <a:buChar char=""/>
            </a:pPr>
            <a:r>
              <a:rPr b="0" lang="en-US" sz="1400" spc="-1" strike="noStrike">
                <a:solidFill>
                  <a:srgbClr val="000000"/>
                </a:solidFill>
                <a:latin typeface="Arial"/>
                <a:ea typeface="ＭＳ Ｐゴシック"/>
              </a:rPr>
              <a:t>Run multiple operating systems on one physical machine</a:t>
            </a:r>
            <a:endParaRPr b="0" lang="en-IN" sz="1400" spc="-1" strike="noStrike">
              <a:latin typeface="Arial"/>
            </a:endParaRPr>
          </a:p>
          <a:p>
            <a:pPr lvl="1" marL="285840" indent="-166320" algn="ctr">
              <a:lnSpc>
                <a:spcPct val="100000"/>
              </a:lnSpc>
              <a:spcAft>
                <a:spcPts val="281"/>
              </a:spcAft>
              <a:buClr>
                <a:srgbClr val="ff9900"/>
              </a:buClr>
              <a:buSzPct val="75000"/>
              <a:buFont typeface="Wingdings" charset="2"/>
              <a:buChar char=""/>
            </a:pPr>
            <a:r>
              <a:rPr b="0" lang="en-US" sz="1400" spc="-1" strike="noStrike">
                <a:solidFill>
                  <a:srgbClr val="000000"/>
                </a:solidFill>
                <a:latin typeface="Arial"/>
                <a:ea typeface="ＭＳ Ｐゴシック"/>
              </a:rPr>
              <a:t>Divide system resources between virtual machines</a:t>
            </a:r>
            <a:endParaRPr b="0" lang="en-IN" sz="1400" spc="-1" strike="noStrike">
              <a:latin typeface="Arial"/>
            </a:endParaRPr>
          </a:p>
        </p:txBody>
      </p:sp>
      <p:sp>
        <p:nvSpPr>
          <p:cNvPr id="733" name="CustomShape 8"/>
          <p:cNvSpPr/>
          <p:nvPr/>
        </p:nvSpPr>
        <p:spPr>
          <a:xfrm>
            <a:off x="2362320" y="2320920"/>
            <a:ext cx="6400440" cy="711000"/>
          </a:xfrm>
          <a:prstGeom prst="rect">
            <a:avLst/>
          </a:prstGeom>
          <a:noFill/>
          <a:ln w="9360">
            <a:noFill/>
          </a:ln>
        </p:spPr>
        <p:style>
          <a:lnRef idx="0"/>
          <a:fillRef idx="0"/>
          <a:effectRef idx="0"/>
          <a:fontRef idx="minor"/>
        </p:style>
        <p:txBody>
          <a:bodyPr lIns="0" rIns="0" tIns="0" bIns="0">
            <a:spAutoFit/>
          </a:bodyPr>
          <a:p>
            <a:pPr algn="ctr">
              <a:lnSpc>
                <a:spcPct val="100000"/>
              </a:lnSpc>
              <a:spcAft>
                <a:spcPts val="281"/>
              </a:spcAft>
            </a:pPr>
            <a:r>
              <a:rPr b="1" lang="en-US" sz="1400" spc="-1" strike="noStrike">
                <a:solidFill>
                  <a:srgbClr val="5f5f5f"/>
                </a:solidFill>
                <a:latin typeface="Arial"/>
                <a:ea typeface="ＭＳ Ｐゴシック"/>
              </a:rPr>
              <a:t>Isolation</a:t>
            </a:r>
            <a:endParaRPr b="0" lang="en-IN" sz="1400" spc="-1" strike="noStrike">
              <a:latin typeface="Arial"/>
            </a:endParaRPr>
          </a:p>
          <a:p>
            <a:pPr lvl="1" marL="285840" indent="-166320" algn="ctr">
              <a:lnSpc>
                <a:spcPct val="100000"/>
              </a:lnSpc>
              <a:spcAft>
                <a:spcPts val="281"/>
              </a:spcAft>
              <a:buClr>
                <a:srgbClr val="ff9900"/>
              </a:buClr>
              <a:buSzPct val="75000"/>
              <a:buFont typeface="Wingdings" charset="2"/>
              <a:buChar char=""/>
            </a:pPr>
            <a:r>
              <a:rPr b="0" lang="en-US" sz="1400" spc="-1" strike="noStrike">
                <a:solidFill>
                  <a:srgbClr val="000000"/>
                </a:solidFill>
                <a:latin typeface="Arial"/>
                <a:ea typeface="ＭＳ Ｐゴシック"/>
              </a:rPr>
              <a:t>Fault and security isolation at the hardware level</a:t>
            </a:r>
            <a:endParaRPr b="0" lang="en-IN" sz="1400" spc="-1" strike="noStrike">
              <a:latin typeface="Arial"/>
            </a:endParaRPr>
          </a:p>
          <a:p>
            <a:pPr lvl="1" marL="285840" indent="-166320" algn="ctr">
              <a:lnSpc>
                <a:spcPct val="100000"/>
              </a:lnSpc>
              <a:spcAft>
                <a:spcPts val="281"/>
              </a:spcAft>
              <a:buClr>
                <a:srgbClr val="ff9900"/>
              </a:buClr>
              <a:buSzPct val="75000"/>
              <a:buFont typeface="Wingdings" charset="2"/>
              <a:buChar char=""/>
            </a:pPr>
            <a:r>
              <a:rPr b="0" lang="en-US" sz="1400" spc="-1" strike="noStrike">
                <a:solidFill>
                  <a:srgbClr val="000000"/>
                </a:solidFill>
                <a:latin typeface="Arial"/>
                <a:ea typeface="ＭＳ Ｐゴシック"/>
              </a:rPr>
              <a:t>Advanced resource controls preserve performance</a:t>
            </a:r>
            <a:endParaRPr b="0" lang="en-IN" sz="1400" spc="-1" strike="noStrike">
              <a:latin typeface="Arial"/>
            </a:endParaRPr>
          </a:p>
        </p:txBody>
      </p:sp>
      <p:sp>
        <p:nvSpPr>
          <p:cNvPr id="734" name="Line 9"/>
          <p:cNvSpPr/>
          <p:nvPr/>
        </p:nvSpPr>
        <p:spPr>
          <a:xfrm>
            <a:off x="457200" y="2109600"/>
            <a:ext cx="8153280" cy="0"/>
          </a:xfrm>
          <a:prstGeom prst="line">
            <a:avLst/>
          </a:prstGeom>
          <a:ln w="9360">
            <a:solidFill>
              <a:schemeClr val="tx1"/>
            </a:solidFill>
            <a:round/>
          </a:ln>
        </p:spPr>
        <p:style>
          <a:lnRef idx="0"/>
          <a:fillRef idx="0"/>
          <a:effectRef idx="0"/>
          <a:fontRef idx="minor"/>
        </p:style>
      </p:sp>
      <p:sp>
        <p:nvSpPr>
          <p:cNvPr id="735" name="Line 10"/>
          <p:cNvSpPr/>
          <p:nvPr/>
        </p:nvSpPr>
        <p:spPr>
          <a:xfrm>
            <a:off x="457200" y="3200400"/>
            <a:ext cx="8153280" cy="0"/>
          </a:xfrm>
          <a:prstGeom prst="line">
            <a:avLst/>
          </a:prstGeom>
          <a:ln w="9360">
            <a:solidFill>
              <a:schemeClr val="tx1"/>
            </a:solidFill>
            <a:round/>
          </a:ln>
        </p:spPr>
        <p:style>
          <a:lnRef idx="0"/>
          <a:fillRef idx="0"/>
          <a:effectRef idx="0"/>
          <a:fontRef idx="minor"/>
        </p:style>
      </p:sp>
      <p:sp>
        <p:nvSpPr>
          <p:cNvPr id="736" name="CustomShape 11"/>
          <p:cNvSpPr/>
          <p:nvPr/>
        </p:nvSpPr>
        <p:spPr>
          <a:xfrm>
            <a:off x="3054240" y="3657600"/>
            <a:ext cx="5784480" cy="2073240"/>
          </a:xfrm>
          <a:prstGeom prst="rect">
            <a:avLst/>
          </a:prstGeom>
          <a:noFill/>
          <a:ln w="9360">
            <a:noFill/>
          </a:ln>
        </p:spPr>
        <p:style>
          <a:lnRef idx="0"/>
          <a:fillRef idx="0"/>
          <a:effectRef idx="0"/>
          <a:fontRef idx="minor"/>
        </p:style>
        <p:txBody>
          <a:bodyPr lIns="0" rIns="0" tIns="0" bIns="0">
            <a:spAutoFit/>
          </a:bodyPr>
          <a:p>
            <a:pPr algn="ctr">
              <a:lnSpc>
                <a:spcPct val="100000"/>
              </a:lnSpc>
              <a:spcBef>
                <a:spcPts val="1800"/>
              </a:spcBef>
              <a:spcAft>
                <a:spcPts val="961"/>
              </a:spcAft>
            </a:pPr>
            <a:r>
              <a:rPr b="1" lang="en-US" sz="2400" spc="-1" strike="noStrike">
                <a:solidFill>
                  <a:srgbClr val="777777"/>
                </a:solidFill>
                <a:latin typeface="Arial"/>
                <a:ea typeface="ＭＳ Ｐゴシック"/>
              </a:rPr>
              <a:t>Encapsulation</a:t>
            </a:r>
            <a:endParaRPr b="0" lang="en-IN" sz="2400" spc="-1" strike="noStrike">
              <a:latin typeface="Arial"/>
            </a:endParaRPr>
          </a:p>
          <a:p>
            <a:pPr lvl="1" marL="285840" indent="-166320" algn="ctr">
              <a:lnSpc>
                <a:spcPct val="100000"/>
              </a:lnSpc>
              <a:spcAft>
                <a:spcPts val="961"/>
              </a:spcAft>
              <a:buClr>
                <a:srgbClr val="ff9900"/>
              </a:buClr>
              <a:buSzPct val="75000"/>
              <a:buFont typeface="Wingdings" charset="2"/>
              <a:buChar char=""/>
            </a:pPr>
            <a:r>
              <a:rPr b="0" lang="en-US" sz="2400" spc="-1" strike="noStrike">
                <a:solidFill>
                  <a:srgbClr val="000000"/>
                </a:solidFill>
                <a:latin typeface="Arial"/>
                <a:ea typeface="ＭＳ Ｐゴシック"/>
              </a:rPr>
              <a:t>Entire state of the virtual machine can be saved to files</a:t>
            </a:r>
            <a:endParaRPr b="0" lang="en-IN" sz="2400" spc="-1" strike="noStrike">
              <a:latin typeface="Arial"/>
            </a:endParaRPr>
          </a:p>
          <a:p>
            <a:pPr lvl="1" marL="285840" indent="-166320" algn="ctr">
              <a:lnSpc>
                <a:spcPct val="100000"/>
              </a:lnSpc>
              <a:spcAft>
                <a:spcPts val="961"/>
              </a:spcAft>
              <a:buClr>
                <a:srgbClr val="ff9900"/>
              </a:buClr>
              <a:buSzPct val="75000"/>
              <a:buFont typeface="Wingdings" charset="2"/>
              <a:buChar char=""/>
            </a:pPr>
            <a:r>
              <a:rPr b="0" lang="en-US" sz="2400" spc="-1" strike="noStrike">
                <a:solidFill>
                  <a:srgbClr val="000000"/>
                </a:solidFill>
                <a:latin typeface="Arial"/>
                <a:ea typeface="ＭＳ Ｐゴシック"/>
              </a:rPr>
              <a:t>Move and copy virtual machines as easily as moving and copying files</a:t>
            </a:r>
            <a:endParaRPr b="0" lang="en-IN" sz="2400" spc="-1" strike="noStrike">
              <a:latin typeface="Arial"/>
            </a:endParaRPr>
          </a:p>
        </p:txBody>
      </p:sp>
      <p:grpSp>
        <p:nvGrpSpPr>
          <p:cNvPr id="737" name="Group 12"/>
          <p:cNvGrpSpPr/>
          <p:nvPr/>
        </p:nvGrpSpPr>
        <p:grpSpPr>
          <a:xfrm>
            <a:off x="228600" y="4114800"/>
            <a:ext cx="2792160" cy="1631520"/>
            <a:chOff x="228600" y="4114800"/>
            <a:chExt cx="2792160" cy="1631520"/>
          </a:xfrm>
        </p:grpSpPr>
        <p:pic>
          <p:nvPicPr>
            <p:cNvPr id="738" name="Picture 30" descr="ICON_FileFolder_yellow_Q308"/>
            <p:cNvPicPr/>
            <p:nvPr/>
          </p:nvPicPr>
          <p:blipFill>
            <a:blip r:embed="rId7"/>
            <a:stretch/>
          </p:blipFill>
          <p:spPr>
            <a:xfrm>
              <a:off x="2004120" y="4375080"/>
              <a:ext cx="1016640" cy="1371240"/>
            </a:xfrm>
            <a:prstGeom prst="rect">
              <a:avLst/>
            </a:prstGeom>
            <a:ln w="9360">
              <a:noFill/>
            </a:ln>
          </p:spPr>
        </p:pic>
        <p:pic>
          <p:nvPicPr>
            <p:cNvPr id="739" name="Picture 384" descr="ICON_Server_Rack_Q308"/>
            <p:cNvPicPr/>
            <p:nvPr/>
          </p:nvPicPr>
          <p:blipFill>
            <a:blip r:embed="rId8"/>
            <a:stretch/>
          </p:blipFill>
          <p:spPr>
            <a:xfrm>
              <a:off x="228600" y="4375080"/>
              <a:ext cx="1337760" cy="1139400"/>
            </a:xfrm>
            <a:prstGeom prst="rect">
              <a:avLst/>
            </a:prstGeom>
            <a:ln w="9360">
              <a:noFill/>
            </a:ln>
          </p:spPr>
        </p:pic>
        <p:pic>
          <p:nvPicPr>
            <p:cNvPr id="740" name="Picture 16" descr="ICON_VM_detail_flat_R2_Q408.png"/>
            <p:cNvPicPr/>
            <p:nvPr/>
          </p:nvPicPr>
          <p:blipFill>
            <a:blip r:embed="rId9"/>
            <a:stretch/>
          </p:blipFill>
          <p:spPr>
            <a:xfrm>
              <a:off x="2200680" y="4114800"/>
              <a:ext cx="570600" cy="617040"/>
            </a:xfrm>
            <a:prstGeom prst="rect">
              <a:avLst/>
            </a:prstGeom>
            <a:ln w="9360">
              <a:noFill/>
            </a:ln>
          </p:spPr>
        </p:pic>
        <p:sp>
          <p:nvSpPr>
            <p:cNvPr id="741" name="CustomShape 13"/>
            <p:cNvSpPr/>
            <p:nvPr/>
          </p:nvSpPr>
          <p:spPr>
            <a:xfrm>
              <a:off x="1685880" y="4908600"/>
              <a:ext cx="422280" cy="228240"/>
            </a:xfrm>
            <a:prstGeom prst="rightArrow">
              <a:avLst>
                <a:gd name="adj1" fmla="val 50000"/>
                <a:gd name="adj2" fmla="val 50000"/>
              </a:avLst>
            </a:prstGeom>
            <a:gradFill rotWithShape="0">
              <a:gsLst>
                <a:gs pos="0">
                  <a:srgbClr val="0a59d6"/>
                </a:gs>
                <a:gs pos="100000">
                  <a:srgbClr val="30a0e6"/>
                </a:gs>
              </a:gsLst>
              <a:lin ang="16200000"/>
            </a:gradFill>
            <a:ln>
              <a:solidFill>
                <a:srgbClr val="0a59d6"/>
              </a:solidFill>
              <a:round/>
            </a:ln>
            <a:effectLst>
              <a:outerShdw blurRad="40000" dir="5400000" dist="20160" rotWithShape="0">
                <a:srgbClr val="000000">
                  <a:alpha val="38000"/>
                </a:srgbClr>
              </a:outerShdw>
            </a:effectLst>
          </p:spPr>
          <p:style>
            <a:lnRef idx="1">
              <a:schemeClr val="accent1"/>
            </a:lnRef>
            <a:fillRef idx="2">
              <a:schemeClr val="accent1"/>
            </a:fillRef>
            <a:effectRef idx="1">
              <a:schemeClr val="accent1"/>
            </a:effectRef>
            <a:fontRef idx="minor"/>
          </p:style>
        </p:sp>
      </p:grpSp>
      <p:sp>
        <p:nvSpPr>
          <p:cNvPr id="742" name="CustomShape 14"/>
          <p:cNvSpPr/>
          <p:nvPr/>
        </p:nvSpPr>
        <p:spPr>
          <a:xfrm>
            <a:off x="152280" y="990720"/>
            <a:ext cx="8838720" cy="2437920"/>
          </a:xfrm>
          <a:prstGeom prst="rect">
            <a:avLst/>
          </a:prstGeom>
          <a:solidFill>
            <a:srgbClr val="ffffff">
              <a:alpha val="50000"/>
            </a:srgbClr>
          </a:solidFill>
          <a:ln w="936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3" name="Picture 8" descr="DGRM_Server_VMs_detail_6_VMware_Q408.png"/>
          <p:cNvPicPr/>
          <p:nvPr/>
        </p:nvPicPr>
        <p:blipFill>
          <a:blip r:embed="rId1"/>
          <a:stretch/>
        </p:blipFill>
        <p:spPr>
          <a:xfrm>
            <a:off x="831960" y="990720"/>
            <a:ext cx="983880" cy="1066320"/>
          </a:xfrm>
          <a:prstGeom prst="rect">
            <a:avLst/>
          </a:prstGeom>
          <a:ln w="9360">
            <a:noFill/>
          </a:ln>
        </p:spPr>
      </p:pic>
      <p:grpSp>
        <p:nvGrpSpPr>
          <p:cNvPr id="744" name="Group 1"/>
          <p:cNvGrpSpPr/>
          <p:nvPr/>
        </p:nvGrpSpPr>
        <p:grpSpPr>
          <a:xfrm>
            <a:off x="706320" y="2165400"/>
            <a:ext cx="1294920" cy="990360"/>
            <a:chOff x="706320" y="2165400"/>
            <a:chExt cx="1294920" cy="990360"/>
          </a:xfrm>
        </p:grpSpPr>
        <p:pic>
          <p:nvPicPr>
            <p:cNvPr id="745" name="Picture 4" descr="ICON_VirtTriangle_flat_Q408.png"/>
            <p:cNvPicPr/>
            <p:nvPr/>
          </p:nvPicPr>
          <p:blipFill>
            <a:blip r:embed="rId2"/>
            <a:stretch/>
          </p:blipFill>
          <p:spPr>
            <a:xfrm>
              <a:off x="732960" y="2761200"/>
              <a:ext cx="1239840" cy="159480"/>
            </a:xfrm>
            <a:prstGeom prst="rect">
              <a:avLst/>
            </a:prstGeom>
            <a:ln w="9360">
              <a:noFill/>
            </a:ln>
          </p:spPr>
        </p:pic>
        <p:grpSp>
          <p:nvGrpSpPr>
            <p:cNvPr id="746" name="Group 2"/>
            <p:cNvGrpSpPr/>
            <p:nvPr/>
          </p:nvGrpSpPr>
          <p:grpSpPr>
            <a:xfrm>
              <a:off x="706320" y="2612880"/>
              <a:ext cx="1294920" cy="127440"/>
              <a:chOff x="706320" y="2612880"/>
              <a:chExt cx="1294920" cy="127440"/>
            </a:xfrm>
          </p:grpSpPr>
          <p:sp>
            <p:nvSpPr>
              <p:cNvPr id="747" name="CustomShape 3"/>
              <p:cNvSpPr/>
              <p:nvPr/>
            </p:nvSpPr>
            <p:spPr>
              <a:xfrm>
                <a:off x="706320" y="2612880"/>
                <a:ext cx="1294920" cy="127440"/>
              </a:xfrm>
              <a:prstGeom prst="roundRect">
                <a:avLst>
                  <a:gd name="adj" fmla="val 16667"/>
                </a:avLst>
              </a:prstGeom>
              <a:gradFill rotWithShape="0">
                <a:gsLst>
                  <a:gs pos="0">
                    <a:srgbClr val="2f97d9"/>
                  </a:gs>
                  <a:gs pos="100000">
                    <a:srgbClr val="8fd1f0"/>
                  </a:gs>
                </a:gsLst>
                <a:lin ang="16200000"/>
              </a:gradFill>
              <a:ln w="12600">
                <a:solidFill>
                  <a:srgbClr val="39a5e5"/>
                </a:solidFill>
                <a:round/>
              </a:ln>
              <a:effectLst>
                <a:outerShdw blurRad="40000" dir="5400000" dist="23040" rotWithShape="0">
                  <a:srgbClr val="000000">
                    <a:alpha val="35000"/>
                  </a:srgbClr>
                </a:outerShdw>
              </a:effectLst>
              <a:scene3d>
                <a:camera prst="orthographicFront"/>
                <a:lightRig dir="t" rig="threePt"/>
              </a:scene3d>
              <a:sp3d>
                <a:bevelT w="25400" h="6350"/>
              </a:sp3d>
            </p:spPr>
            <p:style>
              <a:lnRef idx="1">
                <a:schemeClr val="accent4"/>
              </a:lnRef>
              <a:fillRef idx="3">
                <a:schemeClr val="accent4"/>
              </a:fillRef>
              <a:effectRef idx="2">
                <a:schemeClr val="accent4"/>
              </a:effectRef>
              <a:fontRef idx="minor"/>
            </p:style>
            <p:txBody>
              <a:bodyPr lIns="90000" rIns="90000" tIns="45000" bIns="45000" anchor="ctr">
                <a:noAutofit/>
              </a:bodyPr>
              <a:p>
                <a:pPr algn="ctr">
                  <a:lnSpc>
                    <a:spcPct val="100000"/>
                  </a:lnSpc>
                </a:pPr>
                <a:r>
                  <a:rPr b="0" lang="en-US" sz="800" spc="-1" strike="noStrike">
                    <a:solidFill>
                      <a:srgbClr val="ffffff"/>
                    </a:solidFill>
                    <a:latin typeface="Arial"/>
                    <a:ea typeface="ＭＳ Ｐゴシック"/>
                  </a:rPr>
                  <a:t>VMware</a:t>
                </a:r>
                <a:endParaRPr b="0" lang="en-IN" sz="800" spc="-1" strike="noStrike">
                  <a:latin typeface="Arial"/>
                </a:endParaRPr>
              </a:p>
            </p:txBody>
          </p:sp>
          <p:sp>
            <p:nvSpPr>
              <p:cNvPr id="748" name="CustomShape 4"/>
              <p:cNvSpPr/>
              <p:nvPr/>
            </p:nvSpPr>
            <p:spPr>
              <a:xfrm>
                <a:off x="706320" y="2612880"/>
                <a:ext cx="1281600" cy="61560"/>
              </a:xfrm>
              <a:custGeom>
                <a:avLst/>
                <a:gdLst/>
                <a:ahLst/>
                <a:rect l="l" t="t" r="r" b="b"/>
                <a:pathLst>
                  <a:path w="1583448" h="387586">
                    <a:moveTo>
                      <a:pt x="1583448" y="387586"/>
                    </a:moveTo>
                    <a:lnTo>
                      <a:pt x="1583448" y="140191"/>
                    </a:lnTo>
                    <a:lnTo>
                      <a:pt x="1575200" y="82465"/>
                    </a:lnTo>
                    <a:lnTo>
                      <a:pt x="1575200" y="82465"/>
                    </a:lnTo>
                    <a:lnTo>
                      <a:pt x="1525718" y="8246"/>
                    </a:lnTo>
                    <a:lnTo>
                      <a:pt x="1467988" y="0"/>
                    </a:lnTo>
                    <a:lnTo>
                      <a:pt x="115459" y="0"/>
                    </a:lnTo>
                    <a:lnTo>
                      <a:pt x="57729" y="16493"/>
                    </a:lnTo>
                    <a:lnTo>
                      <a:pt x="57729" y="16493"/>
                    </a:lnTo>
                    <a:lnTo>
                      <a:pt x="8247" y="74218"/>
                    </a:lnTo>
                    <a:lnTo>
                      <a:pt x="8247" y="74218"/>
                    </a:lnTo>
                    <a:lnTo>
                      <a:pt x="0" y="156684"/>
                    </a:lnTo>
                    <a:lnTo>
                      <a:pt x="0" y="156684"/>
                    </a:lnTo>
                  </a:path>
                </a:pathLst>
              </a:custGeom>
              <a:gradFill rotWithShape="0">
                <a:gsLst>
                  <a:gs pos="1000">
                    <a:srgbClr val="ffffff">
                      <a:alpha val="19215"/>
                    </a:srgbClr>
                  </a:gs>
                  <a:gs pos="100000">
                    <a:srgbClr val="ffffff">
                      <a:alpha val="0"/>
                    </a:srgbClr>
                  </a:gs>
                </a:gsLst>
                <a:lin ang="18000000"/>
              </a:gradFill>
              <a:ln w="9360">
                <a:noFill/>
              </a:ln>
            </p:spPr>
            <p:style>
              <a:lnRef idx="0"/>
              <a:fillRef idx="0"/>
              <a:effectRef idx="0"/>
              <a:fontRef idx="minor"/>
            </p:style>
          </p:sp>
        </p:grpSp>
        <p:pic>
          <p:nvPicPr>
            <p:cNvPr id="749" name="Picture 8" descr="ICON_Server_flat_Q408.png"/>
            <p:cNvPicPr/>
            <p:nvPr/>
          </p:nvPicPr>
          <p:blipFill>
            <a:blip r:embed="rId3"/>
            <a:stretch/>
          </p:blipFill>
          <p:spPr>
            <a:xfrm>
              <a:off x="1025640" y="2953080"/>
              <a:ext cx="719280" cy="202680"/>
            </a:xfrm>
            <a:prstGeom prst="rect">
              <a:avLst/>
            </a:prstGeom>
            <a:ln w="9360">
              <a:noFill/>
            </a:ln>
          </p:spPr>
        </p:pic>
        <p:pic>
          <p:nvPicPr>
            <p:cNvPr id="750" name="Picture 31" descr=""/>
            <p:cNvPicPr/>
            <p:nvPr/>
          </p:nvPicPr>
          <p:blipFill>
            <a:blip r:embed="rId4"/>
            <a:stretch/>
          </p:blipFill>
          <p:spPr>
            <a:xfrm>
              <a:off x="1598760" y="2197440"/>
              <a:ext cx="402480" cy="341280"/>
            </a:xfrm>
            <a:prstGeom prst="rect">
              <a:avLst/>
            </a:prstGeom>
            <a:ln w="9360">
              <a:noFill/>
            </a:ln>
          </p:spPr>
        </p:pic>
        <p:pic>
          <p:nvPicPr>
            <p:cNvPr id="751" name="Picture 32" descr=""/>
            <p:cNvPicPr/>
            <p:nvPr/>
          </p:nvPicPr>
          <p:blipFill>
            <a:blip r:embed="rId5"/>
            <a:stretch/>
          </p:blipFill>
          <p:spPr>
            <a:xfrm>
              <a:off x="706320" y="2197800"/>
              <a:ext cx="379440" cy="340560"/>
            </a:xfrm>
            <a:prstGeom prst="rect">
              <a:avLst/>
            </a:prstGeom>
            <a:ln w="9360">
              <a:noFill/>
            </a:ln>
          </p:spPr>
        </p:pic>
        <p:pic>
          <p:nvPicPr>
            <p:cNvPr id="752" name="Picture 33" descr=""/>
            <p:cNvPicPr/>
            <p:nvPr/>
          </p:nvPicPr>
          <p:blipFill>
            <a:blip r:embed="rId6"/>
            <a:stretch/>
          </p:blipFill>
          <p:spPr>
            <a:xfrm>
              <a:off x="1140480" y="2201400"/>
              <a:ext cx="402480" cy="337320"/>
            </a:xfrm>
            <a:prstGeom prst="rect">
              <a:avLst/>
            </a:prstGeom>
            <a:ln w="9360">
              <a:noFill/>
            </a:ln>
          </p:spPr>
        </p:pic>
        <p:sp>
          <p:nvSpPr>
            <p:cNvPr id="753" name="CustomShape 5"/>
            <p:cNvSpPr/>
            <p:nvPr/>
          </p:nvSpPr>
          <p:spPr>
            <a:xfrm>
              <a:off x="1111680" y="2165400"/>
              <a:ext cx="460080" cy="415080"/>
            </a:xfrm>
            <a:prstGeom prst="rect">
              <a:avLst/>
            </a:prstGeom>
            <a:noFill/>
            <a:ln w="38160">
              <a:solidFill>
                <a:srgbClr val="ff0000"/>
              </a:solidFill>
              <a:prstDash val="dash"/>
              <a:miter/>
            </a:ln>
          </p:spPr>
          <p:style>
            <a:lnRef idx="0"/>
            <a:fillRef idx="0"/>
            <a:effectRef idx="0"/>
            <a:fontRef idx="minor"/>
          </p:style>
        </p:sp>
      </p:grpSp>
      <p:grpSp>
        <p:nvGrpSpPr>
          <p:cNvPr id="754" name="Group 6"/>
          <p:cNvGrpSpPr/>
          <p:nvPr/>
        </p:nvGrpSpPr>
        <p:grpSpPr>
          <a:xfrm>
            <a:off x="533520" y="3276720"/>
            <a:ext cx="1648800" cy="990360"/>
            <a:chOff x="533520" y="3276720"/>
            <a:chExt cx="1648800" cy="990360"/>
          </a:xfrm>
        </p:grpSpPr>
        <p:pic>
          <p:nvPicPr>
            <p:cNvPr id="755" name="Picture 30" descr="ICON_FileFolder_yellow_Q308"/>
            <p:cNvPicPr/>
            <p:nvPr/>
          </p:nvPicPr>
          <p:blipFill>
            <a:blip r:embed="rId7">
              <a:lum bright="2000"/>
            </a:blip>
            <a:stretch/>
          </p:blipFill>
          <p:spPr>
            <a:xfrm>
              <a:off x="1582200" y="3434760"/>
              <a:ext cx="600120" cy="832320"/>
            </a:xfrm>
            <a:prstGeom prst="rect">
              <a:avLst/>
            </a:prstGeom>
            <a:ln w="9360">
              <a:noFill/>
            </a:ln>
          </p:spPr>
        </p:pic>
        <p:pic>
          <p:nvPicPr>
            <p:cNvPr id="756" name="Picture 384" descr="ICON_Server_Rack_Q308"/>
            <p:cNvPicPr/>
            <p:nvPr/>
          </p:nvPicPr>
          <p:blipFill>
            <a:blip r:embed="rId8"/>
            <a:stretch/>
          </p:blipFill>
          <p:spPr>
            <a:xfrm>
              <a:off x="533520" y="3434760"/>
              <a:ext cx="790200" cy="691560"/>
            </a:xfrm>
            <a:prstGeom prst="rect">
              <a:avLst/>
            </a:prstGeom>
            <a:ln w="9360">
              <a:noFill/>
            </a:ln>
          </p:spPr>
        </p:pic>
        <p:pic>
          <p:nvPicPr>
            <p:cNvPr id="757" name="Picture 16" descr="ICON_VM_detail_flat_R2_Q408.png"/>
            <p:cNvPicPr/>
            <p:nvPr/>
          </p:nvPicPr>
          <p:blipFill>
            <a:blip r:embed="rId9"/>
            <a:stretch/>
          </p:blipFill>
          <p:spPr>
            <a:xfrm>
              <a:off x="1698480" y="3276720"/>
              <a:ext cx="336960" cy="374400"/>
            </a:xfrm>
            <a:prstGeom prst="rect">
              <a:avLst/>
            </a:prstGeom>
            <a:ln w="9360">
              <a:noFill/>
            </a:ln>
          </p:spPr>
        </p:pic>
        <p:sp>
          <p:nvSpPr>
            <p:cNvPr id="758" name="CustomShape 7"/>
            <p:cNvSpPr/>
            <p:nvPr/>
          </p:nvSpPr>
          <p:spPr>
            <a:xfrm>
              <a:off x="1393920" y="3759480"/>
              <a:ext cx="249120" cy="137520"/>
            </a:xfrm>
            <a:prstGeom prst="rightArrow">
              <a:avLst>
                <a:gd name="adj1" fmla="val 50000"/>
                <a:gd name="adj2" fmla="val 50000"/>
              </a:avLst>
            </a:prstGeom>
            <a:gradFill rotWithShape="0">
              <a:gsLst>
                <a:gs pos="0">
                  <a:srgbClr val="0a59d6"/>
                </a:gs>
                <a:gs pos="100000">
                  <a:srgbClr val="30a0e6"/>
                </a:gs>
              </a:gsLst>
              <a:lin ang="16200000"/>
            </a:gradFill>
            <a:ln>
              <a:solidFill>
                <a:srgbClr val="0a59d6"/>
              </a:solidFill>
              <a:round/>
            </a:ln>
            <a:effectLst>
              <a:outerShdw blurRad="40000" dir="5400000" dist="20160" rotWithShape="0">
                <a:srgbClr val="000000">
                  <a:alpha val="38000"/>
                </a:srgbClr>
              </a:outerShdw>
            </a:effectLst>
          </p:spPr>
          <p:style>
            <a:lnRef idx="1">
              <a:schemeClr val="accent1"/>
            </a:lnRef>
            <a:fillRef idx="2">
              <a:schemeClr val="accent1"/>
            </a:fillRef>
            <a:effectRef idx="1">
              <a:schemeClr val="accent1"/>
            </a:effectRef>
            <a:fontRef idx="minor"/>
          </p:style>
        </p:sp>
      </p:grpSp>
      <p:sp>
        <p:nvSpPr>
          <p:cNvPr id="759" name="TextShape 8"/>
          <p:cNvSpPr txBox="1"/>
          <p:nvPr/>
        </p:nvSpPr>
        <p:spPr>
          <a:xfrm>
            <a:off x="0" y="173160"/>
            <a:ext cx="8083080" cy="40284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Key Properties of Virtual Machines : Continued</a:t>
            </a:r>
            <a:endParaRPr b="0" lang="en-US" sz="2200" spc="-1" strike="noStrike">
              <a:solidFill>
                <a:srgbClr val="0095d3"/>
              </a:solidFill>
              <a:latin typeface="Arial"/>
            </a:endParaRPr>
          </a:p>
        </p:txBody>
      </p:sp>
      <p:sp>
        <p:nvSpPr>
          <p:cNvPr id="760" name="CustomShape 9"/>
          <p:cNvSpPr/>
          <p:nvPr/>
        </p:nvSpPr>
        <p:spPr>
          <a:xfrm>
            <a:off x="2362320" y="3352680"/>
            <a:ext cx="6705360" cy="711000"/>
          </a:xfrm>
          <a:prstGeom prst="rect">
            <a:avLst/>
          </a:prstGeom>
          <a:noFill/>
          <a:ln w="9360">
            <a:noFill/>
          </a:ln>
        </p:spPr>
        <p:style>
          <a:lnRef idx="0"/>
          <a:fillRef idx="0"/>
          <a:effectRef idx="0"/>
          <a:fontRef idx="minor"/>
        </p:style>
        <p:txBody>
          <a:bodyPr lIns="0" rIns="0" tIns="0" bIns="0">
            <a:spAutoFit/>
          </a:bodyPr>
          <a:p>
            <a:pPr algn="ctr">
              <a:lnSpc>
                <a:spcPct val="100000"/>
              </a:lnSpc>
              <a:spcAft>
                <a:spcPts val="281"/>
              </a:spcAft>
            </a:pPr>
            <a:r>
              <a:rPr b="1" lang="en-US" sz="1400" spc="-1" strike="noStrike">
                <a:solidFill>
                  <a:srgbClr val="777777"/>
                </a:solidFill>
                <a:latin typeface="Arial"/>
                <a:ea typeface="ＭＳ Ｐゴシック"/>
              </a:rPr>
              <a:t>Encapsulation</a:t>
            </a:r>
            <a:endParaRPr b="0" lang="en-IN" sz="1400" spc="-1" strike="noStrike">
              <a:latin typeface="Arial"/>
            </a:endParaRPr>
          </a:p>
          <a:p>
            <a:pPr lvl="1" marL="285840" indent="-166320" algn="ctr">
              <a:lnSpc>
                <a:spcPct val="100000"/>
              </a:lnSpc>
              <a:spcAft>
                <a:spcPts val="281"/>
              </a:spcAft>
              <a:buClr>
                <a:srgbClr val="ff9900"/>
              </a:buClr>
              <a:buSzPct val="75000"/>
              <a:buFont typeface="Wingdings" charset="2"/>
              <a:buChar char=""/>
            </a:pPr>
            <a:r>
              <a:rPr b="0" lang="en-US" sz="1400" spc="-1" strike="noStrike">
                <a:solidFill>
                  <a:srgbClr val="000000"/>
                </a:solidFill>
                <a:latin typeface="Arial"/>
                <a:ea typeface="ＭＳ Ｐゴシック"/>
              </a:rPr>
              <a:t>Entire state of the virtual machine can be saved to files</a:t>
            </a:r>
            <a:endParaRPr b="0" lang="en-IN" sz="1400" spc="-1" strike="noStrike">
              <a:latin typeface="Arial"/>
            </a:endParaRPr>
          </a:p>
          <a:p>
            <a:pPr lvl="1" marL="285840" indent="-166320" algn="ctr">
              <a:lnSpc>
                <a:spcPct val="100000"/>
              </a:lnSpc>
              <a:spcAft>
                <a:spcPts val="281"/>
              </a:spcAft>
              <a:buClr>
                <a:srgbClr val="ff9900"/>
              </a:buClr>
              <a:buSzPct val="75000"/>
              <a:buFont typeface="Wingdings" charset="2"/>
              <a:buChar char=""/>
            </a:pPr>
            <a:r>
              <a:rPr b="0" lang="en-US" sz="1400" spc="-1" strike="noStrike">
                <a:solidFill>
                  <a:srgbClr val="000000"/>
                </a:solidFill>
                <a:latin typeface="Arial"/>
                <a:ea typeface="ＭＳ Ｐゴシック"/>
              </a:rPr>
              <a:t>Move and copy virtual machines as easily as moving and copying files</a:t>
            </a:r>
            <a:endParaRPr b="0" lang="en-IN" sz="1400" spc="-1" strike="noStrike">
              <a:latin typeface="Arial"/>
            </a:endParaRPr>
          </a:p>
        </p:txBody>
      </p:sp>
      <p:sp>
        <p:nvSpPr>
          <p:cNvPr id="761" name="CustomShape 10"/>
          <p:cNvSpPr/>
          <p:nvPr/>
        </p:nvSpPr>
        <p:spPr>
          <a:xfrm>
            <a:off x="2362320" y="1184400"/>
            <a:ext cx="6629040" cy="711000"/>
          </a:xfrm>
          <a:prstGeom prst="rect">
            <a:avLst/>
          </a:prstGeom>
          <a:noFill/>
          <a:ln w="9360">
            <a:noFill/>
          </a:ln>
        </p:spPr>
        <p:style>
          <a:lnRef idx="0"/>
          <a:fillRef idx="0"/>
          <a:effectRef idx="0"/>
          <a:fontRef idx="minor"/>
        </p:style>
        <p:txBody>
          <a:bodyPr lIns="0" rIns="0" tIns="0" bIns="0">
            <a:spAutoFit/>
          </a:bodyPr>
          <a:p>
            <a:pPr algn="ctr">
              <a:lnSpc>
                <a:spcPct val="100000"/>
              </a:lnSpc>
              <a:spcAft>
                <a:spcPts val="281"/>
              </a:spcAft>
            </a:pPr>
            <a:r>
              <a:rPr b="1" lang="en-US" sz="1400" spc="-1" strike="noStrike">
                <a:solidFill>
                  <a:srgbClr val="5f5f5f"/>
                </a:solidFill>
                <a:latin typeface="Arial"/>
                <a:ea typeface="ＭＳ Ｐゴシック"/>
              </a:rPr>
              <a:t>Partitioning</a:t>
            </a:r>
            <a:endParaRPr b="0" lang="en-IN" sz="1400" spc="-1" strike="noStrike">
              <a:latin typeface="Arial"/>
            </a:endParaRPr>
          </a:p>
          <a:p>
            <a:pPr lvl="1" marL="285840" indent="-166320" algn="ctr">
              <a:lnSpc>
                <a:spcPct val="100000"/>
              </a:lnSpc>
              <a:spcAft>
                <a:spcPts val="281"/>
              </a:spcAft>
              <a:buClr>
                <a:srgbClr val="ff9900"/>
              </a:buClr>
              <a:buSzPct val="75000"/>
              <a:buFont typeface="Wingdings" charset="2"/>
              <a:buChar char=""/>
            </a:pPr>
            <a:r>
              <a:rPr b="0" lang="en-US" sz="1400" spc="-1" strike="noStrike">
                <a:solidFill>
                  <a:srgbClr val="000000"/>
                </a:solidFill>
                <a:latin typeface="Arial"/>
                <a:ea typeface="ＭＳ Ｐゴシック"/>
              </a:rPr>
              <a:t>Run multiple operating systems on one physical machine</a:t>
            </a:r>
            <a:endParaRPr b="0" lang="en-IN" sz="1400" spc="-1" strike="noStrike">
              <a:latin typeface="Arial"/>
            </a:endParaRPr>
          </a:p>
          <a:p>
            <a:pPr lvl="1" marL="285840" indent="-166320" algn="ctr">
              <a:lnSpc>
                <a:spcPct val="100000"/>
              </a:lnSpc>
              <a:spcAft>
                <a:spcPts val="281"/>
              </a:spcAft>
              <a:buClr>
                <a:srgbClr val="ff9900"/>
              </a:buClr>
              <a:buSzPct val="75000"/>
              <a:buFont typeface="Wingdings" charset="2"/>
              <a:buChar char=""/>
            </a:pPr>
            <a:r>
              <a:rPr b="0" lang="en-US" sz="1400" spc="-1" strike="noStrike">
                <a:solidFill>
                  <a:srgbClr val="000000"/>
                </a:solidFill>
                <a:latin typeface="Arial"/>
                <a:ea typeface="ＭＳ Ｐゴシック"/>
              </a:rPr>
              <a:t>Divide system resources between virtual machines</a:t>
            </a:r>
            <a:endParaRPr b="0" lang="en-IN" sz="1400" spc="-1" strike="noStrike">
              <a:latin typeface="Arial"/>
            </a:endParaRPr>
          </a:p>
        </p:txBody>
      </p:sp>
      <p:sp>
        <p:nvSpPr>
          <p:cNvPr id="762" name="CustomShape 11"/>
          <p:cNvSpPr/>
          <p:nvPr/>
        </p:nvSpPr>
        <p:spPr>
          <a:xfrm>
            <a:off x="2362320" y="2320920"/>
            <a:ext cx="6400440" cy="711000"/>
          </a:xfrm>
          <a:prstGeom prst="rect">
            <a:avLst/>
          </a:prstGeom>
          <a:noFill/>
          <a:ln w="9360">
            <a:noFill/>
          </a:ln>
        </p:spPr>
        <p:style>
          <a:lnRef idx="0"/>
          <a:fillRef idx="0"/>
          <a:effectRef idx="0"/>
          <a:fontRef idx="minor"/>
        </p:style>
        <p:txBody>
          <a:bodyPr lIns="0" rIns="0" tIns="0" bIns="0">
            <a:spAutoFit/>
          </a:bodyPr>
          <a:p>
            <a:pPr algn="ctr">
              <a:lnSpc>
                <a:spcPct val="100000"/>
              </a:lnSpc>
              <a:spcAft>
                <a:spcPts val="281"/>
              </a:spcAft>
            </a:pPr>
            <a:r>
              <a:rPr b="1" lang="en-US" sz="1400" spc="-1" strike="noStrike">
                <a:solidFill>
                  <a:srgbClr val="5f5f5f"/>
                </a:solidFill>
                <a:latin typeface="Arial"/>
                <a:ea typeface="ＭＳ Ｐゴシック"/>
              </a:rPr>
              <a:t>Isolation</a:t>
            </a:r>
            <a:endParaRPr b="0" lang="en-IN" sz="1400" spc="-1" strike="noStrike">
              <a:latin typeface="Arial"/>
            </a:endParaRPr>
          </a:p>
          <a:p>
            <a:pPr lvl="1" marL="285840" indent="-166320" algn="ctr">
              <a:lnSpc>
                <a:spcPct val="100000"/>
              </a:lnSpc>
              <a:spcAft>
                <a:spcPts val="281"/>
              </a:spcAft>
              <a:buClr>
                <a:srgbClr val="ff9900"/>
              </a:buClr>
              <a:buSzPct val="75000"/>
              <a:buFont typeface="Wingdings" charset="2"/>
              <a:buChar char=""/>
            </a:pPr>
            <a:r>
              <a:rPr b="0" lang="en-US" sz="1400" spc="-1" strike="noStrike">
                <a:solidFill>
                  <a:srgbClr val="000000"/>
                </a:solidFill>
                <a:latin typeface="Arial"/>
                <a:ea typeface="ＭＳ Ｐゴシック"/>
              </a:rPr>
              <a:t>Fault and security isolation at the hardware level</a:t>
            </a:r>
            <a:endParaRPr b="0" lang="en-IN" sz="1400" spc="-1" strike="noStrike">
              <a:latin typeface="Arial"/>
            </a:endParaRPr>
          </a:p>
          <a:p>
            <a:pPr lvl="1" marL="285840" indent="-166320" algn="ctr">
              <a:lnSpc>
                <a:spcPct val="100000"/>
              </a:lnSpc>
              <a:spcAft>
                <a:spcPts val="281"/>
              </a:spcAft>
              <a:buClr>
                <a:srgbClr val="ff9900"/>
              </a:buClr>
              <a:buSzPct val="75000"/>
              <a:buFont typeface="Wingdings" charset="2"/>
              <a:buChar char=""/>
            </a:pPr>
            <a:r>
              <a:rPr b="0" lang="en-US" sz="1400" spc="-1" strike="noStrike">
                <a:solidFill>
                  <a:srgbClr val="000000"/>
                </a:solidFill>
                <a:latin typeface="Arial"/>
                <a:ea typeface="ＭＳ Ｐゴシック"/>
              </a:rPr>
              <a:t>Advanced resource controls preserve performance</a:t>
            </a:r>
            <a:endParaRPr b="0" lang="en-IN" sz="1400" spc="-1" strike="noStrike">
              <a:latin typeface="Arial"/>
            </a:endParaRPr>
          </a:p>
        </p:txBody>
      </p:sp>
      <p:sp>
        <p:nvSpPr>
          <p:cNvPr id="763" name="Line 12"/>
          <p:cNvSpPr/>
          <p:nvPr/>
        </p:nvSpPr>
        <p:spPr>
          <a:xfrm>
            <a:off x="457200" y="2109600"/>
            <a:ext cx="8153280" cy="0"/>
          </a:xfrm>
          <a:prstGeom prst="line">
            <a:avLst/>
          </a:prstGeom>
          <a:ln w="9360">
            <a:solidFill>
              <a:schemeClr val="tx1"/>
            </a:solidFill>
            <a:round/>
          </a:ln>
        </p:spPr>
        <p:style>
          <a:lnRef idx="0"/>
          <a:fillRef idx="0"/>
          <a:effectRef idx="0"/>
          <a:fontRef idx="minor"/>
        </p:style>
      </p:sp>
      <p:sp>
        <p:nvSpPr>
          <p:cNvPr id="764" name="CustomShape 13"/>
          <p:cNvSpPr/>
          <p:nvPr/>
        </p:nvSpPr>
        <p:spPr>
          <a:xfrm>
            <a:off x="2701800" y="4500720"/>
            <a:ext cx="5784480" cy="1219680"/>
          </a:xfrm>
          <a:prstGeom prst="rect">
            <a:avLst/>
          </a:prstGeom>
          <a:noFill/>
          <a:ln w="9360">
            <a:noFill/>
          </a:ln>
        </p:spPr>
        <p:style>
          <a:lnRef idx="0"/>
          <a:fillRef idx="0"/>
          <a:effectRef idx="0"/>
          <a:fontRef idx="minor"/>
        </p:style>
        <p:txBody>
          <a:bodyPr lIns="0" rIns="0" tIns="0" bIns="0">
            <a:spAutoFit/>
          </a:bodyPr>
          <a:p>
            <a:pPr algn="ctr">
              <a:lnSpc>
                <a:spcPct val="100000"/>
              </a:lnSpc>
              <a:spcBef>
                <a:spcPts val="1800"/>
              </a:spcBef>
              <a:spcAft>
                <a:spcPts val="961"/>
              </a:spcAft>
            </a:pPr>
            <a:r>
              <a:rPr b="1" lang="en-US" sz="2400" spc="-1" strike="noStrike">
                <a:solidFill>
                  <a:srgbClr val="777777"/>
                </a:solidFill>
                <a:latin typeface="Arial"/>
                <a:ea typeface="ＭＳ Ｐゴシック"/>
              </a:rPr>
              <a:t>Hardware Independence</a:t>
            </a:r>
            <a:endParaRPr b="0" lang="en-IN" sz="2400" spc="-1" strike="noStrike">
              <a:latin typeface="Arial"/>
            </a:endParaRPr>
          </a:p>
          <a:p>
            <a:pPr lvl="1" marL="285840" indent="-166320" algn="ctr">
              <a:lnSpc>
                <a:spcPct val="100000"/>
              </a:lnSpc>
              <a:spcAft>
                <a:spcPts val="961"/>
              </a:spcAft>
              <a:buClr>
                <a:srgbClr val="ff9900"/>
              </a:buClr>
              <a:buSzPct val="75000"/>
              <a:buFont typeface="Wingdings" charset="2"/>
              <a:buChar char=""/>
            </a:pPr>
            <a:r>
              <a:rPr b="0" lang="en-US" sz="2400" spc="-1" strike="noStrike">
                <a:solidFill>
                  <a:srgbClr val="000000"/>
                </a:solidFill>
                <a:latin typeface="Arial"/>
                <a:ea typeface="ＭＳ Ｐゴシック"/>
              </a:rPr>
              <a:t>Provision or migrate any virtual machine to any similar or different physical server</a:t>
            </a:r>
            <a:endParaRPr b="0" lang="en-IN" sz="2400" spc="-1" strike="noStrike">
              <a:latin typeface="Arial"/>
            </a:endParaRPr>
          </a:p>
        </p:txBody>
      </p:sp>
      <p:pic>
        <p:nvPicPr>
          <p:cNvPr id="765" name="Picture 4" descr="DGRM_VMotion_R2_Q408.png"/>
          <p:cNvPicPr/>
          <p:nvPr/>
        </p:nvPicPr>
        <p:blipFill>
          <a:blip r:embed="rId10"/>
          <a:stretch/>
        </p:blipFill>
        <p:spPr>
          <a:xfrm>
            <a:off x="380880" y="4232160"/>
            <a:ext cx="2285640" cy="1749240"/>
          </a:xfrm>
          <a:prstGeom prst="rect">
            <a:avLst/>
          </a:prstGeom>
          <a:ln w="9360">
            <a:noFill/>
          </a:ln>
        </p:spPr>
      </p:pic>
      <p:sp>
        <p:nvSpPr>
          <p:cNvPr id="766" name="Line 14"/>
          <p:cNvSpPr/>
          <p:nvPr/>
        </p:nvSpPr>
        <p:spPr>
          <a:xfrm>
            <a:off x="457200" y="3200400"/>
            <a:ext cx="8153280" cy="0"/>
          </a:xfrm>
          <a:prstGeom prst="line">
            <a:avLst/>
          </a:prstGeom>
          <a:ln w="9360">
            <a:solidFill>
              <a:schemeClr val="tx1"/>
            </a:solidFill>
            <a:round/>
          </a:ln>
        </p:spPr>
        <p:style>
          <a:lnRef idx="0"/>
          <a:fillRef idx="0"/>
          <a:effectRef idx="0"/>
          <a:fontRef idx="minor"/>
        </p:style>
      </p:sp>
      <p:sp>
        <p:nvSpPr>
          <p:cNvPr id="767" name="Line 15"/>
          <p:cNvSpPr/>
          <p:nvPr/>
        </p:nvSpPr>
        <p:spPr>
          <a:xfrm>
            <a:off x="457200" y="4190760"/>
            <a:ext cx="8153280" cy="0"/>
          </a:xfrm>
          <a:prstGeom prst="line">
            <a:avLst/>
          </a:prstGeom>
          <a:ln w="9360">
            <a:solidFill>
              <a:schemeClr val="tx1"/>
            </a:solidFill>
            <a:round/>
          </a:ln>
        </p:spPr>
        <p:style>
          <a:lnRef idx="0"/>
          <a:fillRef idx="0"/>
          <a:effectRef idx="0"/>
          <a:fontRef idx="minor"/>
        </p:style>
      </p:sp>
      <p:sp>
        <p:nvSpPr>
          <p:cNvPr id="768" name="CustomShape 16"/>
          <p:cNvSpPr/>
          <p:nvPr/>
        </p:nvSpPr>
        <p:spPr>
          <a:xfrm>
            <a:off x="152280" y="990720"/>
            <a:ext cx="8838720" cy="3276360"/>
          </a:xfrm>
          <a:prstGeom prst="rect">
            <a:avLst/>
          </a:prstGeom>
          <a:solidFill>
            <a:srgbClr val="ffffff">
              <a:alpha val="50000"/>
            </a:srgbClr>
          </a:solidFill>
          <a:ln w="936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TextShape 1"/>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Protect Against Failures</a:t>
            </a:r>
            <a:endParaRPr b="0" lang="en-US" sz="2200" spc="-1" strike="noStrike">
              <a:solidFill>
                <a:srgbClr val="0095d3"/>
              </a:solidFill>
              <a:latin typeface="Arial"/>
            </a:endParaRPr>
          </a:p>
        </p:txBody>
      </p:sp>
      <p:grpSp>
        <p:nvGrpSpPr>
          <p:cNvPr id="770" name="Group 2"/>
          <p:cNvGrpSpPr/>
          <p:nvPr/>
        </p:nvGrpSpPr>
        <p:grpSpPr>
          <a:xfrm>
            <a:off x="306360" y="3470040"/>
            <a:ext cx="3622680" cy="2190960"/>
            <a:chOff x="306360" y="3470040"/>
            <a:chExt cx="3622680" cy="2190960"/>
          </a:xfrm>
        </p:grpSpPr>
        <p:pic>
          <p:nvPicPr>
            <p:cNvPr id="771" name="Picture 18" descr="C:\Users\Abject-3D\Desktop\VMWare Files\FINAL diagrams\Basic Virtualization\3D PNGs\DGRM_DPM_Q408_Comm_3.png"/>
            <p:cNvPicPr/>
            <p:nvPr/>
          </p:nvPicPr>
          <p:blipFill>
            <a:blip r:embed="rId1"/>
            <a:stretch/>
          </p:blipFill>
          <p:spPr>
            <a:xfrm>
              <a:off x="1282680" y="5560200"/>
              <a:ext cx="1713240" cy="15120"/>
            </a:xfrm>
            <a:prstGeom prst="rect">
              <a:avLst/>
            </a:prstGeom>
            <a:ln>
              <a:noFill/>
            </a:ln>
          </p:spPr>
        </p:pic>
        <p:pic>
          <p:nvPicPr>
            <p:cNvPr id="772" name="Picture 2" descr="C:\Users\Abject-3D\Desktop\VMWare Files\FINAL diagrams\Basic Virtualization\3D PNGs\DGRM_FT_Q109_0.png"/>
            <p:cNvPicPr/>
            <p:nvPr/>
          </p:nvPicPr>
          <p:blipFill>
            <a:blip r:embed="rId2"/>
            <a:stretch/>
          </p:blipFill>
          <p:spPr>
            <a:xfrm>
              <a:off x="942840" y="3767760"/>
              <a:ext cx="1150560" cy="751680"/>
            </a:xfrm>
            <a:prstGeom prst="rect">
              <a:avLst/>
            </a:prstGeom>
            <a:ln>
              <a:noFill/>
            </a:ln>
          </p:spPr>
        </p:pic>
        <p:pic>
          <p:nvPicPr>
            <p:cNvPr id="773" name="Picture 3" descr="C:\Users\Abject-3D\Desktop\VMWare Files\FINAL diagrams\Basic Virtualization\3D PNGs\DGRM_FT_Q109_1.png"/>
            <p:cNvPicPr/>
            <p:nvPr/>
          </p:nvPicPr>
          <p:blipFill>
            <a:blip r:embed="rId3"/>
            <a:stretch/>
          </p:blipFill>
          <p:spPr>
            <a:xfrm>
              <a:off x="2150280" y="3770280"/>
              <a:ext cx="1140480" cy="751680"/>
            </a:xfrm>
            <a:prstGeom prst="rect">
              <a:avLst/>
            </a:prstGeom>
            <a:ln>
              <a:noFill/>
            </a:ln>
          </p:spPr>
        </p:pic>
        <p:pic>
          <p:nvPicPr>
            <p:cNvPr id="774" name="Picture 4" descr="C:\Users\Abject-3D\Desktop\VMWare Files\FINAL diagrams\Basic Virtualization\3D PNGs\DGRM_FT_Q109_4.png"/>
            <p:cNvPicPr/>
            <p:nvPr/>
          </p:nvPicPr>
          <p:blipFill>
            <a:blip r:embed="rId4"/>
            <a:stretch/>
          </p:blipFill>
          <p:spPr>
            <a:xfrm>
              <a:off x="353880" y="4508280"/>
              <a:ext cx="833400" cy="265680"/>
            </a:xfrm>
            <a:prstGeom prst="rect">
              <a:avLst/>
            </a:prstGeom>
            <a:ln>
              <a:noFill/>
            </a:ln>
          </p:spPr>
        </p:pic>
        <p:pic>
          <p:nvPicPr>
            <p:cNvPr id="775" name="Picture 5" descr="C:\Users\Abject-3D\Desktop\VMWare Files\FINAL diagrams\Basic Virtualization\3D PNGs\DGRM_FT_Q109_5.png"/>
            <p:cNvPicPr/>
            <p:nvPr/>
          </p:nvPicPr>
          <p:blipFill>
            <a:blip r:embed="rId5"/>
            <a:stretch/>
          </p:blipFill>
          <p:spPr>
            <a:xfrm>
              <a:off x="1849680" y="4511880"/>
              <a:ext cx="552240" cy="260640"/>
            </a:xfrm>
            <a:prstGeom prst="rect">
              <a:avLst/>
            </a:prstGeom>
            <a:ln>
              <a:noFill/>
            </a:ln>
          </p:spPr>
        </p:pic>
        <p:pic>
          <p:nvPicPr>
            <p:cNvPr id="776" name="Picture 6" descr="C:\Users\Abject-3D\Desktop\VMWare Files\FINAL diagrams\Basic Virtualization\3D PNGs\DGRM_FT_Q109_6.png"/>
            <p:cNvPicPr/>
            <p:nvPr/>
          </p:nvPicPr>
          <p:blipFill>
            <a:blip r:embed="rId6"/>
            <a:stretch/>
          </p:blipFill>
          <p:spPr>
            <a:xfrm>
              <a:off x="3049200" y="4509360"/>
              <a:ext cx="838440" cy="265680"/>
            </a:xfrm>
            <a:prstGeom prst="rect">
              <a:avLst/>
            </a:prstGeom>
            <a:ln>
              <a:noFill/>
            </a:ln>
          </p:spPr>
        </p:pic>
        <p:pic>
          <p:nvPicPr>
            <p:cNvPr id="777" name="Picture 7" descr="C:\Users\Abject-3D\Desktop\VMWare Files\FINAL diagrams\Basic Virtualization\3D PNGs\DGRM_FT_Q109_7.png"/>
            <p:cNvPicPr/>
            <p:nvPr/>
          </p:nvPicPr>
          <p:blipFill>
            <a:blip r:embed="rId7"/>
            <a:stretch/>
          </p:blipFill>
          <p:spPr>
            <a:xfrm>
              <a:off x="306360" y="4472280"/>
              <a:ext cx="1196640" cy="705600"/>
            </a:xfrm>
            <a:prstGeom prst="rect">
              <a:avLst/>
            </a:prstGeom>
            <a:ln>
              <a:noFill/>
            </a:ln>
          </p:spPr>
        </p:pic>
        <p:pic>
          <p:nvPicPr>
            <p:cNvPr id="778" name="Picture 8" descr="C:\Users\Abject-3D\Desktop\VMWare Files\FINAL diagrams\Basic Virtualization\3D PNGs\DGRM_FT_Q109_8.png"/>
            <p:cNvPicPr/>
            <p:nvPr/>
          </p:nvPicPr>
          <p:blipFill>
            <a:blip r:embed="rId8"/>
            <a:stretch/>
          </p:blipFill>
          <p:spPr>
            <a:xfrm>
              <a:off x="1522080" y="4478400"/>
              <a:ext cx="1191600" cy="705600"/>
            </a:xfrm>
            <a:prstGeom prst="rect">
              <a:avLst/>
            </a:prstGeom>
            <a:ln>
              <a:noFill/>
            </a:ln>
          </p:spPr>
        </p:pic>
        <p:pic>
          <p:nvPicPr>
            <p:cNvPr id="779" name="Picture 9" descr="C:\Users\Abject-3D\Desktop\VMWare Files\FINAL diagrams\Basic Virtualization\3D PNGs\DGRM_FT_Q109_9.png"/>
            <p:cNvPicPr/>
            <p:nvPr/>
          </p:nvPicPr>
          <p:blipFill>
            <a:blip r:embed="rId9"/>
            <a:stretch/>
          </p:blipFill>
          <p:spPr>
            <a:xfrm>
              <a:off x="2732400" y="4478040"/>
              <a:ext cx="1196640" cy="705600"/>
            </a:xfrm>
            <a:prstGeom prst="rect">
              <a:avLst/>
            </a:prstGeom>
            <a:ln>
              <a:noFill/>
            </a:ln>
          </p:spPr>
        </p:pic>
        <p:pic>
          <p:nvPicPr>
            <p:cNvPr id="780" name="Picture 10" descr="C:\Users\Abject-3D\Desktop\VMWare Files\FINAL diagrams\Basic Virtualization\3D PNGs\DGRM_FT_Q109_2.png"/>
            <p:cNvPicPr/>
            <p:nvPr/>
          </p:nvPicPr>
          <p:blipFill>
            <a:blip r:embed="rId10"/>
            <a:stretch/>
          </p:blipFill>
          <p:spPr>
            <a:xfrm>
              <a:off x="1134000" y="4532400"/>
              <a:ext cx="761760" cy="209520"/>
            </a:xfrm>
            <a:prstGeom prst="rect">
              <a:avLst/>
            </a:prstGeom>
            <a:ln>
              <a:noFill/>
            </a:ln>
          </p:spPr>
        </p:pic>
        <p:pic>
          <p:nvPicPr>
            <p:cNvPr id="781" name="Picture 11" descr="C:\Users\Abject-3D\Desktop\VMWare Files\FINAL diagrams\Basic Virtualization\3D PNGs\DGRM_FT_Q109_3.png"/>
            <p:cNvPicPr/>
            <p:nvPr/>
          </p:nvPicPr>
          <p:blipFill>
            <a:blip r:embed="rId11"/>
            <a:stretch/>
          </p:blipFill>
          <p:spPr>
            <a:xfrm>
              <a:off x="2354040" y="4532400"/>
              <a:ext cx="766800" cy="209520"/>
            </a:xfrm>
            <a:prstGeom prst="rect">
              <a:avLst/>
            </a:prstGeom>
            <a:ln>
              <a:noFill/>
            </a:ln>
          </p:spPr>
        </p:pic>
        <p:pic>
          <p:nvPicPr>
            <p:cNvPr id="782" name="Picture 12" descr="C:\Users\Abject-3D\Desktop\VMWare Files\FINAL diagrams\Basic Virtualization\3D PNGs\DGRM_FT_Q109_10.png"/>
            <p:cNvPicPr/>
            <p:nvPr/>
          </p:nvPicPr>
          <p:blipFill>
            <a:blip r:embed="rId12"/>
            <a:stretch/>
          </p:blipFill>
          <p:spPr>
            <a:xfrm>
              <a:off x="386280" y="5140440"/>
              <a:ext cx="1053360" cy="352440"/>
            </a:xfrm>
            <a:prstGeom prst="rect">
              <a:avLst/>
            </a:prstGeom>
            <a:ln>
              <a:noFill/>
            </a:ln>
          </p:spPr>
        </p:pic>
        <p:pic>
          <p:nvPicPr>
            <p:cNvPr id="783" name="Picture 13" descr="C:\Users\Abject-3D\Desktop\VMWare Files\FINAL diagrams\Basic Virtualization\3D PNGs\DGRM_FT_Q109_11.png"/>
            <p:cNvPicPr/>
            <p:nvPr/>
          </p:nvPicPr>
          <p:blipFill>
            <a:blip r:embed="rId13"/>
            <a:stretch/>
          </p:blipFill>
          <p:spPr>
            <a:xfrm>
              <a:off x="1593720" y="5140800"/>
              <a:ext cx="1053360" cy="352440"/>
            </a:xfrm>
            <a:prstGeom prst="rect">
              <a:avLst/>
            </a:prstGeom>
            <a:ln>
              <a:noFill/>
            </a:ln>
          </p:spPr>
        </p:pic>
        <p:pic>
          <p:nvPicPr>
            <p:cNvPr id="784" name="Picture 14" descr="C:\Users\Abject-3D\Desktop\VMWare Files\FINAL diagrams\Basic Virtualization\3D PNGs\DGRM_FT_Q109_12.png"/>
            <p:cNvPicPr/>
            <p:nvPr/>
          </p:nvPicPr>
          <p:blipFill>
            <a:blip r:embed="rId14"/>
            <a:stretch/>
          </p:blipFill>
          <p:spPr>
            <a:xfrm>
              <a:off x="2801520" y="5139720"/>
              <a:ext cx="1058400" cy="352440"/>
            </a:xfrm>
            <a:prstGeom prst="rect">
              <a:avLst/>
            </a:prstGeom>
            <a:ln>
              <a:noFill/>
            </a:ln>
          </p:spPr>
        </p:pic>
        <p:pic>
          <p:nvPicPr>
            <p:cNvPr id="785" name="Picture 15" descr="C:\Users\Abject-3D\Desktop\VMWare Files\FINAL diagrams\Basic Virtualization\3D PNGs\DGRM_FT_Q109_13.png"/>
            <p:cNvPicPr/>
            <p:nvPr/>
          </p:nvPicPr>
          <p:blipFill>
            <a:blip r:embed="rId15"/>
            <a:stretch/>
          </p:blipFill>
          <p:spPr>
            <a:xfrm>
              <a:off x="532080" y="5461920"/>
              <a:ext cx="766800" cy="199080"/>
            </a:xfrm>
            <a:prstGeom prst="rect">
              <a:avLst/>
            </a:prstGeom>
            <a:ln>
              <a:noFill/>
            </a:ln>
          </p:spPr>
        </p:pic>
        <p:pic>
          <p:nvPicPr>
            <p:cNvPr id="786" name="Picture 16" descr="C:\Users\Abject-3D\Desktop\VMWare Files\FINAL diagrams\Basic Virtualization\3D PNGs\DGRM_FT_Q109_14.png"/>
            <p:cNvPicPr/>
            <p:nvPr/>
          </p:nvPicPr>
          <p:blipFill>
            <a:blip r:embed="rId16"/>
            <a:stretch/>
          </p:blipFill>
          <p:spPr>
            <a:xfrm>
              <a:off x="1746000" y="5456520"/>
              <a:ext cx="772200" cy="199080"/>
            </a:xfrm>
            <a:prstGeom prst="rect">
              <a:avLst/>
            </a:prstGeom>
            <a:ln>
              <a:noFill/>
            </a:ln>
          </p:spPr>
        </p:pic>
        <p:pic>
          <p:nvPicPr>
            <p:cNvPr id="787" name="Picture 17" descr="C:\Users\Abject-3D\Desktop\VMWare Files\FINAL diagrams\Basic Virtualization\3D PNGs\DGRM_FT_Q109_15.png"/>
            <p:cNvPicPr/>
            <p:nvPr/>
          </p:nvPicPr>
          <p:blipFill>
            <a:blip r:embed="rId17"/>
            <a:stretch/>
          </p:blipFill>
          <p:spPr>
            <a:xfrm>
              <a:off x="2950200" y="5456880"/>
              <a:ext cx="772200" cy="199080"/>
            </a:xfrm>
            <a:prstGeom prst="rect">
              <a:avLst/>
            </a:prstGeom>
            <a:ln>
              <a:noFill/>
            </a:ln>
          </p:spPr>
        </p:pic>
        <p:sp>
          <p:nvSpPr>
            <p:cNvPr id="788" name="CustomShape 3"/>
            <p:cNvSpPr/>
            <p:nvPr/>
          </p:nvSpPr>
          <p:spPr>
            <a:xfrm>
              <a:off x="340200" y="4806000"/>
              <a:ext cx="1121400" cy="344160"/>
            </a:xfrm>
            <a:prstGeom prst="roundRect">
              <a:avLst>
                <a:gd name="adj" fmla="val 16667"/>
              </a:avLst>
            </a:prstGeom>
            <a:gradFill rotWithShape="0">
              <a:gsLst>
                <a:gs pos="17000">
                  <a:srgbClr val="0383bd">
                    <a:alpha val="64313"/>
                  </a:srgbClr>
                </a:gs>
                <a:gs pos="100000">
                  <a:srgbClr val="037bb1">
                    <a:alpha val="64313"/>
                  </a:srgbClr>
                </a:gs>
              </a:gsLst>
              <a:lin ang="5400000"/>
            </a:gradFill>
            <a:ln w="12600">
              <a:solidFill>
                <a:schemeClr val="accent1">
                  <a:lumMod val="75000"/>
                </a:schemeClr>
              </a:solidFill>
              <a:round/>
            </a:ln>
            <a:effectLst>
              <a:outerShdw blurRad="40000" dir="5400000" dist="23040" rotWithShape="0">
                <a:srgbClr val="000000">
                  <a:alpha val="35000"/>
                </a:srgbClr>
              </a:outerShdw>
            </a:effectLst>
            <a:scene3d>
              <a:camera prst="orthographicFront"/>
              <a:lightRig dir="t" rig="threePt"/>
            </a:scene3d>
            <a:sp3d>
              <a:bevelT w="31750" h="6350"/>
            </a:sp3d>
          </p:spPr>
          <p:style>
            <a:lnRef idx="1">
              <a:schemeClr val="accent4"/>
            </a:lnRef>
            <a:fillRef idx="3">
              <a:schemeClr val="accent4"/>
            </a:fillRef>
            <a:effectRef idx="2">
              <a:schemeClr val="accent4"/>
            </a:effectRef>
            <a:fontRef idx="minor"/>
          </p:style>
          <p:txBody>
            <a:bodyPr lIns="90000" rIns="90000" tIns="45000" bIns="45000" anchor="ctr">
              <a:noAutofit/>
            </a:bodyPr>
            <a:p>
              <a:pPr algn="ctr">
                <a:lnSpc>
                  <a:spcPct val="100000"/>
                </a:lnSpc>
              </a:pPr>
              <a:r>
                <a:rPr b="1" lang="en-US" sz="1200" spc="-1" strike="noStrike">
                  <a:solidFill>
                    <a:srgbClr val="ffffff"/>
                  </a:solidFill>
                  <a:latin typeface="Arial"/>
                  <a:ea typeface="ＭＳ Ｐゴシック"/>
                </a:rPr>
                <a:t>vSphere</a:t>
              </a:r>
              <a:endParaRPr b="0" lang="en-IN" sz="1200" spc="-1" strike="noStrike">
                <a:latin typeface="Arial"/>
              </a:endParaRPr>
            </a:p>
          </p:txBody>
        </p:sp>
        <p:sp>
          <p:nvSpPr>
            <p:cNvPr id="789" name="CustomShape 4"/>
            <p:cNvSpPr/>
            <p:nvPr/>
          </p:nvSpPr>
          <p:spPr>
            <a:xfrm>
              <a:off x="1554120" y="4806000"/>
              <a:ext cx="1121400" cy="344160"/>
            </a:xfrm>
            <a:prstGeom prst="roundRect">
              <a:avLst>
                <a:gd name="adj" fmla="val 16667"/>
              </a:avLst>
            </a:prstGeom>
            <a:gradFill rotWithShape="0">
              <a:gsLst>
                <a:gs pos="17000">
                  <a:srgbClr val="0383bd">
                    <a:alpha val="64313"/>
                  </a:srgbClr>
                </a:gs>
                <a:gs pos="100000">
                  <a:srgbClr val="037bb1">
                    <a:alpha val="64313"/>
                  </a:srgbClr>
                </a:gs>
              </a:gsLst>
              <a:lin ang="5400000"/>
            </a:gradFill>
            <a:ln w="12600">
              <a:solidFill>
                <a:schemeClr val="accent1">
                  <a:lumMod val="75000"/>
                </a:schemeClr>
              </a:solidFill>
              <a:round/>
            </a:ln>
            <a:effectLst>
              <a:outerShdw blurRad="40000" dir="5400000" dist="23040" rotWithShape="0">
                <a:srgbClr val="000000">
                  <a:alpha val="35000"/>
                </a:srgbClr>
              </a:outerShdw>
            </a:effectLst>
            <a:scene3d>
              <a:camera prst="orthographicFront"/>
              <a:lightRig dir="t" rig="threePt"/>
            </a:scene3d>
            <a:sp3d>
              <a:bevelT w="31750" h="6350"/>
            </a:sp3d>
          </p:spPr>
          <p:style>
            <a:lnRef idx="1">
              <a:schemeClr val="accent4"/>
            </a:lnRef>
            <a:fillRef idx="3">
              <a:schemeClr val="accent4"/>
            </a:fillRef>
            <a:effectRef idx="2">
              <a:schemeClr val="accent4"/>
            </a:effectRef>
            <a:fontRef idx="minor"/>
          </p:style>
          <p:txBody>
            <a:bodyPr lIns="90000" rIns="90000" tIns="45000" bIns="45000" anchor="ctr">
              <a:noAutofit/>
            </a:bodyPr>
            <a:p>
              <a:pPr algn="ctr">
                <a:lnSpc>
                  <a:spcPct val="100000"/>
                </a:lnSpc>
              </a:pPr>
              <a:r>
                <a:rPr b="1" lang="en-US" sz="1200" spc="-1" strike="noStrike">
                  <a:solidFill>
                    <a:srgbClr val="ffffff"/>
                  </a:solidFill>
                  <a:latin typeface="Arial"/>
                  <a:ea typeface="ＭＳ Ｐゴシック"/>
                </a:rPr>
                <a:t>vSphere</a:t>
              </a:r>
              <a:endParaRPr b="0" lang="en-IN" sz="1200" spc="-1" strike="noStrike">
                <a:latin typeface="Arial"/>
              </a:endParaRPr>
            </a:p>
          </p:txBody>
        </p:sp>
        <p:sp>
          <p:nvSpPr>
            <p:cNvPr id="790" name="CustomShape 5"/>
            <p:cNvSpPr/>
            <p:nvPr/>
          </p:nvSpPr>
          <p:spPr>
            <a:xfrm>
              <a:off x="2768400" y="4806000"/>
              <a:ext cx="1121400" cy="344160"/>
            </a:xfrm>
            <a:prstGeom prst="roundRect">
              <a:avLst>
                <a:gd name="adj" fmla="val 16667"/>
              </a:avLst>
            </a:prstGeom>
            <a:gradFill rotWithShape="0">
              <a:gsLst>
                <a:gs pos="17000">
                  <a:srgbClr val="0383bd">
                    <a:alpha val="64313"/>
                  </a:srgbClr>
                </a:gs>
                <a:gs pos="100000">
                  <a:srgbClr val="037bb1">
                    <a:alpha val="64313"/>
                  </a:srgbClr>
                </a:gs>
              </a:gsLst>
              <a:lin ang="5400000"/>
            </a:gradFill>
            <a:ln w="12600">
              <a:solidFill>
                <a:schemeClr val="accent1">
                  <a:lumMod val="75000"/>
                </a:schemeClr>
              </a:solidFill>
              <a:round/>
            </a:ln>
            <a:effectLst>
              <a:outerShdw blurRad="40000" dir="5400000" dist="23040" rotWithShape="0">
                <a:srgbClr val="000000">
                  <a:alpha val="35000"/>
                </a:srgbClr>
              </a:outerShdw>
            </a:effectLst>
            <a:scene3d>
              <a:camera prst="orthographicFront"/>
              <a:lightRig dir="t" rig="threePt"/>
            </a:scene3d>
            <a:sp3d>
              <a:bevelT w="31750" h="6350"/>
            </a:sp3d>
          </p:spPr>
          <p:style>
            <a:lnRef idx="1">
              <a:schemeClr val="accent4"/>
            </a:lnRef>
            <a:fillRef idx="3">
              <a:schemeClr val="accent4"/>
            </a:fillRef>
            <a:effectRef idx="2">
              <a:schemeClr val="accent4"/>
            </a:effectRef>
            <a:fontRef idx="minor"/>
          </p:style>
          <p:txBody>
            <a:bodyPr lIns="90000" rIns="90000" tIns="45000" bIns="45000" anchor="ctr">
              <a:noAutofit/>
            </a:bodyPr>
            <a:p>
              <a:pPr algn="ctr">
                <a:lnSpc>
                  <a:spcPct val="100000"/>
                </a:lnSpc>
              </a:pPr>
              <a:r>
                <a:rPr b="1" lang="en-US" sz="1200" spc="-1" strike="noStrike">
                  <a:solidFill>
                    <a:srgbClr val="ffffff"/>
                  </a:solidFill>
                  <a:latin typeface="Arial"/>
                  <a:ea typeface="ＭＳ Ｐゴシック"/>
                </a:rPr>
                <a:t>vSphere</a:t>
              </a:r>
              <a:endParaRPr b="0" lang="en-IN" sz="1200" spc="-1" strike="noStrike">
                <a:latin typeface="Arial"/>
              </a:endParaRPr>
            </a:p>
          </p:txBody>
        </p:sp>
        <p:sp>
          <p:nvSpPr>
            <p:cNvPr id="791" name="CustomShape 6"/>
            <p:cNvSpPr/>
            <p:nvPr/>
          </p:nvSpPr>
          <p:spPr>
            <a:xfrm>
              <a:off x="1426320" y="3470040"/>
              <a:ext cx="1394640" cy="4100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050" spc="-1" strike="noStrike">
                  <a:solidFill>
                    <a:srgbClr val="333333"/>
                  </a:solidFill>
                  <a:latin typeface="Arial"/>
                  <a:ea typeface="ＭＳ Ｐゴシック"/>
                </a:rPr>
                <a:t>No Reboot</a:t>
              </a:r>
              <a:endParaRPr b="0" lang="en-IN" sz="1050" spc="-1" strike="noStrike">
                <a:latin typeface="Arial"/>
              </a:endParaRPr>
            </a:p>
            <a:p>
              <a:pPr algn="ctr">
                <a:lnSpc>
                  <a:spcPct val="100000"/>
                </a:lnSpc>
              </a:pPr>
              <a:r>
                <a:rPr b="1" lang="en-US" sz="1050" spc="-1" strike="noStrike">
                  <a:solidFill>
                    <a:srgbClr val="333333"/>
                  </a:solidFill>
                  <a:latin typeface="Arial"/>
                  <a:ea typeface="ＭＳ Ｐゴシック"/>
                </a:rPr>
                <a:t>Seamless Cutover</a:t>
              </a:r>
              <a:endParaRPr b="0" lang="en-IN" sz="1050" spc="-1" strike="noStrike">
                <a:latin typeface="Arial"/>
              </a:endParaRPr>
            </a:p>
          </p:txBody>
        </p:sp>
      </p:grpSp>
      <p:grpSp>
        <p:nvGrpSpPr>
          <p:cNvPr id="792" name="Group 7"/>
          <p:cNvGrpSpPr/>
          <p:nvPr/>
        </p:nvGrpSpPr>
        <p:grpSpPr>
          <a:xfrm>
            <a:off x="264600" y="1159200"/>
            <a:ext cx="3843360" cy="1311480"/>
            <a:chOff x="264600" y="1159200"/>
            <a:chExt cx="3843360" cy="1311480"/>
          </a:xfrm>
        </p:grpSpPr>
        <p:pic>
          <p:nvPicPr>
            <p:cNvPr id="793" name="Picture 8" descr="C:\Users\Abject-3D\Desktop\VMWare Files\FINAL diagrams\Basic Virtualization\3D PNGs\DGRM_DRS_R2_Q408_Comm_18.png"/>
            <p:cNvPicPr/>
            <p:nvPr/>
          </p:nvPicPr>
          <p:blipFill>
            <a:blip r:embed="rId18"/>
            <a:stretch/>
          </p:blipFill>
          <p:spPr>
            <a:xfrm>
              <a:off x="2841480" y="1159200"/>
              <a:ext cx="1266480" cy="808200"/>
            </a:xfrm>
            <a:prstGeom prst="rect">
              <a:avLst/>
            </a:prstGeom>
            <a:ln>
              <a:noFill/>
            </a:ln>
          </p:spPr>
        </p:pic>
        <p:pic>
          <p:nvPicPr>
            <p:cNvPr id="794" name="Picture 8" descr="C:\Users\Abject-3D\Desktop\VMWare Files\FINAL diagrams\Basic Virtualization\3D PNGs\DGRM_DRS_R2_Q408_Comm_18.png"/>
            <p:cNvPicPr/>
            <p:nvPr/>
          </p:nvPicPr>
          <p:blipFill>
            <a:blip r:embed="rId19"/>
            <a:stretch/>
          </p:blipFill>
          <p:spPr>
            <a:xfrm>
              <a:off x="264600" y="1159200"/>
              <a:ext cx="1266480" cy="808200"/>
            </a:xfrm>
            <a:prstGeom prst="rect">
              <a:avLst/>
            </a:prstGeom>
            <a:ln>
              <a:noFill/>
            </a:ln>
          </p:spPr>
        </p:pic>
        <p:pic>
          <p:nvPicPr>
            <p:cNvPr id="795" name="Picture 8" descr="C:\Users\Abject-3D\Desktop\VMWare Files\FINAL diagrams\Basic Virtualization\3D PNGs\DGRM_DRS_R2_Q408_Comm_18.png"/>
            <p:cNvPicPr/>
            <p:nvPr/>
          </p:nvPicPr>
          <p:blipFill>
            <a:blip r:embed="rId20"/>
            <a:stretch/>
          </p:blipFill>
          <p:spPr>
            <a:xfrm>
              <a:off x="1558440" y="1159200"/>
              <a:ext cx="1266480" cy="807840"/>
            </a:xfrm>
            <a:prstGeom prst="rect">
              <a:avLst/>
            </a:prstGeom>
            <a:ln>
              <a:noFill/>
            </a:ln>
          </p:spPr>
        </p:pic>
        <p:pic>
          <p:nvPicPr>
            <p:cNvPr id="796" name="Picture 9" descr="C:\Users\Abject-3D\Desktop\VMWare Files\FINAL diagrams\Basic Virtualization\3D PNGs\DGRM_DRS_R2_Q408_Comm_5.png"/>
            <p:cNvPicPr/>
            <p:nvPr/>
          </p:nvPicPr>
          <p:blipFill>
            <a:blip r:embed="rId21"/>
            <a:stretch/>
          </p:blipFill>
          <p:spPr>
            <a:xfrm>
              <a:off x="1291680" y="2353320"/>
              <a:ext cx="1794960" cy="15840"/>
            </a:xfrm>
            <a:prstGeom prst="rect">
              <a:avLst/>
            </a:prstGeom>
            <a:ln>
              <a:noFill/>
            </a:ln>
          </p:spPr>
        </p:pic>
        <p:pic>
          <p:nvPicPr>
            <p:cNvPr id="797" name="Picture 4" descr="ICON_VirtTriangle_flat_Q408.png"/>
            <p:cNvPicPr/>
            <p:nvPr/>
          </p:nvPicPr>
          <p:blipFill>
            <a:blip r:embed="rId22"/>
            <a:stretch/>
          </p:blipFill>
          <p:spPr>
            <a:xfrm>
              <a:off x="325800" y="1899720"/>
              <a:ext cx="1180080" cy="378720"/>
            </a:xfrm>
            <a:prstGeom prst="rect">
              <a:avLst/>
            </a:prstGeom>
            <a:ln w="9360">
              <a:noFill/>
            </a:ln>
          </p:spPr>
        </p:pic>
        <p:pic>
          <p:nvPicPr>
            <p:cNvPr id="798" name="Picture 8" descr="ICON_Server_flat_Q408.png"/>
            <p:cNvPicPr/>
            <p:nvPr/>
          </p:nvPicPr>
          <p:blipFill>
            <a:blip r:embed="rId23"/>
            <a:stretch/>
          </p:blipFill>
          <p:spPr>
            <a:xfrm>
              <a:off x="501840" y="2262600"/>
              <a:ext cx="819720" cy="208080"/>
            </a:xfrm>
            <a:prstGeom prst="rect">
              <a:avLst/>
            </a:prstGeom>
            <a:ln w="9360">
              <a:noFill/>
            </a:ln>
          </p:spPr>
        </p:pic>
        <p:sp>
          <p:nvSpPr>
            <p:cNvPr id="799" name="CustomShape 8"/>
            <p:cNvSpPr/>
            <p:nvPr/>
          </p:nvSpPr>
          <p:spPr>
            <a:xfrm>
              <a:off x="322200" y="1562040"/>
              <a:ext cx="1182240" cy="362520"/>
            </a:xfrm>
            <a:prstGeom prst="roundRect">
              <a:avLst>
                <a:gd name="adj" fmla="val 16667"/>
              </a:avLst>
            </a:prstGeom>
            <a:gradFill rotWithShape="0">
              <a:gsLst>
                <a:gs pos="17000">
                  <a:srgbClr val="0383bd">
                    <a:alpha val="64313"/>
                  </a:srgbClr>
                </a:gs>
                <a:gs pos="100000">
                  <a:srgbClr val="037bb1">
                    <a:alpha val="64313"/>
                  </a:srgbClr>
                </a:gs>
              </a:gsLst>
              <a:lin ang="5400000"/>
            </a:gradFill>
            <a:ln w="12600">
              <a:solidFill>
                <a:schemeClr val="accent1">
                  <a:lumMod val="75000"/>
                </a:schemeClr>
              </a:solidFill>
              <a:round/>
            </a:ln>
            <a:effectLst>
              <a:outerShdw blurRad="40000" dir="5400000" dist="23040" rotWithShape="0">
                <a:srgbClr val="000000">
                  <a:alpha val="35000"/>
                </a:srgbClr>
              </a:outerShdw>
            </a:effectLst>
            <a:scene3d>
              <a:camera prst="orthographicFront"/>
              <a:lightRig dir="t" rig="threePt"/>
            </a:scene3d>
            <a:sp3d>
              <a:bevelT w="31750" h="6350"/>
            </a:sp3d>
          </p:spPr>
          <p:style>
            <a:lnRef idx="1">
              <a:schemeClr val="accent4"/>
            </a:lnRef>
            <a:fillRef idx="3">
              <a:schemeClr val="accent4"/>
            </a:fillRef>
            <a:effectRef idx="2">
              <a:schemeClr val="accent4"/>
            </a:effectRef>
            <a:fontRef idx="minor"/>
          </p:style>
          <p:txBody>
            <a:bodyPr lIns="90000" rIns="90000" tIns="45000" bIns="45000" anchor="ctr">
              <a:noAutofit/>
            </a:bodyPr>
            <a:p>
              <a:pPr algn="ctr">
                <a:lnSpc>
                  <a:spcPct val="100000"/>
                </a:lnSpc>
              </a:pPr>
              <a:r>
                <a:rPr b="1" lang="en-US" sz="1200" spc="-1" strike="noStrike">
                  <a:solidFill>
                    <a:srgbClr val="ffffff"/>
                  </a:solidFill>
                  <a:latin typeface="Arial"/>
                  <a:ea typeface="ＭＳ Ｐゴシック"/>
                </a:rPr>
                <a:t>vSphere</a:t>
              </a:r>
              <a:endParaRPr b="0" lang="en-IN" sz="1200" spc="-1" strike="noStrike">
                <a:latin typeface="Arial"/>
              </a:endParaRPr>
            </a:p>
          </p:txBody>
        </p:sp>
        <p:pic>
          <p:nvPicPr>
            <p:cNvPr id="800" name="Picture 8" descr="ICON_Server_flat_Q408.png"/>
            <p:cNvPicPr/>
            <p:nvPr/>
          </p:nvPicPr>
          <p:blipFill>
            <a:blip r:embed="rId24"/>
            <a:stretch/>
          </p:blipFill>
          <p:spPr>
            <a:xfrm>
              <a:off x="3067920" y="2262600"/>
              <a:ext cx="819720" cy="208080"/>
            </a:xfrm>
            <a:prstGeom prst="rect">
              <a:avLst/>
            </a:prstGeom>
            <a:ln w="9360">
              <a:noFill/>
            </a:ln>
          </p:spPr>
        </p:pic>
        <p:pic>
          <p:nvPicPr>
            <p:cNvPr id="801" name="Picture 4" descr="ICON_VirtTriangle_flat_Q408.png"/>
            <p:cNvPicPr/>
            <p:nvPr/>
          </p:nvPicPr>
          <p:blipFill>
            <a:blip r:embed="rId25"/>
            <a:stretch/>
          </p:blipFill>
          <p:spPr>
            <a:xfrm>
              <a:off x="1601640" y="1899720"/>
              <a:ext cx="1180080" cy="378720"/>
            </a:xfrm>
            <a:prstGeom prst="rect">
              <a:avLst/>
            </a:prstGeom>
            <a:ln w="9360">
              <a:noFill/>
            </a:ln>
          </p:spPr>
        </p:pic>
        <p:pic>
          <p:nvPicPr>
            <p:cNvPr id="802" name="Picture 4" descr="ICON_VirtTriangle_flat_Q408.png"/>
            <p:cNvPicPr/>
            <p:nvPr/>
          </p:nvPicPr>
          <p:blipFill>
            <a:blip r:embed="rId26"/>
            <a:stretch/>
          </p:blipFill>
          <p:spPr>
            <a:xfrm>
              <a:off x="2881080" y="1903320"/>
              <a:ext cx="1180080" cy="378720"/>
            </a:xfrm>
            <a:prstGeom prst="rect">
              <a:avLst/>
            </a:prstGeom>
            <a:ln w="9360">
              <a:noFill/>
            </a:ln>
          </p:spPr>
        </p:pic>
        <p:sp>
          <p:nvSpPr>
            <p:cNvPr id="803" name="CustomShape 9"/>
            <p:cNvSpPr/>
            <p:nvPr/>
          </p:nvSpPr>
          <p:spPr>
            <a:xfrm>
              <a:off x="1601640" y="1562040"/>
              <a:ext cx="1182240" cy="362520"/>
            </a:xfrm>
            <a:prstGeom prst="roundRect">
              <a:avLst>
                <a:gd name="adj" fmla="val 16667"/>
              </a:avLst>
            </a:prstGeom>
            <a:gradFill rotWithShape="0">
              <a:gsLst>
                <a:gs pos="17000">
                  <a:srgbClr val="0383bd">
                    <a:alpha val="64313"/>
                  </a:srgbClr>
                </a:gs>
                <a:gs pos="100000">
                  <a:srgbClr val="037bb1">
                    <a:alpha val="64313"/>
                  </a:srgbClr>
                </a:gs>
              </a:gsLst>
              <a:lin ang="5400000"/>
            </a:gradFill>
            <a:ln w="12600">
              <a:solidFill>
                <a:schemeClr val="accent1">
                  <a:lumMod val="75000"/>
                </a:schemeClr>
              </a:solidFill>
              <a:round/>
            </a:ln>
            <a:effectLst>
              <a:outerShdw blurRad="40000" dir="5400000" dist="23040" rotWithShape="0">
                <a:srgbClr val="000000">
                  <a:alpha val="35000"/>
                </a:srgbClr>
              </a:outerShdw>
            </a:effectLst>
            <a:scene3d>
              <a:camera prst="orthographicFront"/>
              <a:lightRig dir="t" rig="threePt"/>
            </a:scene3d>
            <a:sp3d>
              <a:bevelT w="31750" h="6350"/>
            </a:sp3d>
          </p:spPr>
          <p:style>
            <a:lnRef idx="1">
              <a:schemeClr val="accent4"/>
            </a:lnRef>
            <a:fillRef idx="3">
              <a:schemeClr val="accent4"/>
            </a:fillRef>
            <a:effectRef idx="2">
              <a:schemeClr val="accent4"/>
            </a:effectRef>
            <a:fontRef idx="minor"/>
          </p:style>
          <p:txBody>
            <a:bodyPr lIns="90000" rIns="90000" tIns="45000" bIns="45000" anchor="ctr">
              <a:noAutofit/>
            </a:bodyPr>
            <a:p>
              <a:pPr algn="ctr">
                <a:lnSpc>
                  <a:spcPct val="100000"/>
                </a:lnSpc>
              </a:pPr>
              <a:r>
                <a:rPr b="1" lang="en-US" sz="1200" spc="-1" strike="noStrike">
                  <a:solidFill>
                    <a:srgbClr val="ffffff"/>
                  </a:solidFill>
                  <a:latin typeface="Arial"/>
                  <a:ea typeface="ＭＳ Ｐゴシック"/>
                </a:rPr>
                <a:t>vSphere</a:t>
              </a:r>
              <a:endParaRPr b="0" lang="en-IN" sz="1200" spc="-1" strike="noStrike">
                <a:latin typeface="Arial"/>
              </a:endParaRPr>
            </a:p>
          </p:txBody>
        </p:sp>
        <p:sp>
          <p:nvSpPr>
            <p:cNvPr id="804" name="CustomShape 10"/>
            <p:cNvSpPr/>
            <p:nvPr/>
          </p:nvSpPr>
          <p:spPr>
            <a:xfrm>
              <a:off x="2881080" y="1562040"/>
              <a:ext cx="1182240" cy="362520"/>
            </a:xfrm>
            <a:prstGeom prst="roundRect">
              <a:avLst>
                <a:gd name="adj" fmla="val 16667"/>
              </a:avLst>
            </a:prstGeom>
            <a:gradFill rotWithShape="0">
              <a:gsLst>
                <a:gs pos="17000">
                  <a:srgbClr val="0383bd">
                    <a:alpha val="64313"/>
                  </a:srgbClr>
                </a:gs>
                <a:gs pos="100000">
                  <a:srgbClr val="037bb1">
                    <a:alpha val="64313"/>
                  </a:srgbClr>
                </a:gs>
              </a:gsLst>
              <a:lin ang="5400000"/>
            </a:gradFill>
            <a:ln w="12600">
              <a:solidFill>
                <a:schemeClr val="accent1">
                  <a:lumMod val="75000"/>
                </a:schemeClr>
              </a:solidFill>
              <a:round/>
            </a:ln>
            <a:effectLst>
              <a:outerShdw blurRad="40000" dir="5400000" dist="23040" rotWithShape="0">
                <a:srgbClr val="000000">
                  <a:alpha val="35000"/>
                </a:srgbClr>
              </a:outerShdw>
            </a:effectLst>
            <a:scene3d>
              <a:camera prst="orthographicFront"/>
              <a:lightRig dir="t" rig="threePt"/>
            </a:scene3d>
            <a:sp3d>
              <a:bevelT w="31750" h="6350"/>
            </a:sp3d>
          </p:spPr>
          <p:style>
            <a:lnRef idx="1">
              <a:schemeClr val="accent4"/>
            </a:lnRef>
            <a:fillRef idx="3">
              <a:schemeClr val="accent4"/>
            </a:fillRef>
            <a:effectRef idx="2">
              <a:schemeClr val="accent4"/>
            </a:effectRef>
            <a:fontRef idx="minor"/>
          </p:style>
          <p:txBody>
            <a:bodyPr lIns="90000" rIns="90000" tIns="45000" bIns="45000" anchor="ctr">
              <a:noAutofit/>
            </a:bodyPr>
            <a:p>
              <a:pPr algn="ctr">
                <a:lnSpc>
                  <a:spcPct val="100000"/>
                </a:lnSpc>
              </a:pPr>
              <a:r>
                <a:rPr b="1" lang="en-US" sz="1200" spc="-1" strike="noStrike">
                  <a:solidFill>
                    <a:srgbClr val="ffffff"/>
                  </a:solidFill>
                  <a:latin typeface="Arial"/>
                  <a:ea typeface="ＭＳ Ｐゴシック"/>
                </a:rPr>
                <a:t>vSphere</a:t>
              </a:r>
              <a:endParaRPr b="0" lang="en-IN" sz="1200" spc="-1" strike="noStrike">
                <a:latin typeface="Arial"/>
              </a:endParaRPr>
            </a:p>
          </p:txBody>
        </p:sp>
        <p:pic>
          <p:nvPicPr>
            <p:cNvPr id="805" name="Picture 12" descr="C:\Users\Abject-3D\Desktop\VMWare Files\FINAL diagrams\Basic Virtualization\3D PNGs\DGRM_DRS_R2_Q408_Comm_11.png"/>
            <p:cNvPicPr/>
            <p:nvPr/>
          </p:nvPicPr>
          <p:blipFill>
            <a:blip r:embed="rId27"/>
            <a:stretch/>
          </p:blipFill>
          <p:spPr>
            <a:xfrm>
              <a:off x="321120" y="1224000"/>
              <a:ext cx="274680" cy="280080"/>
            </a:xfrm>
            <a:prstGeom prst="rect">
              <a:avLst/>
            </a:prstGeom>
            <a:ln>
              <a:noFill/>
            </a:ln>
          </p:spPr>
        </p:pic>
        <p:pic>
          <p:nvPicPr>
            <p:cNvPr id="806" name="Picture 12" descr="C:\Users\Abject-3D\Desktop\VMWare Files\FINAL diagrams\Basic Virtualization\3D PNGs\DGRM_DRS_R2_Q408_Comm_11.png"/>
            <p:cNvPicPr/>
            <p:nvPr/>
          </p:nvPicPr>
          <p:blipFill>
            <a:blip r:embed="rId28"/>
            <a:stretch/>
          </p:blipFill>
          <p:spPr>
            <a:xfrm>
              <a:off x="625680" y="1224000"/>
              <a:ext cx="274680" cy="280080"/>
            </a:xfrm>
            <a:prstGeom prst="rect">
              <a:avLst/>
            </a:prstGeom>
            <a:ln>
              <a:noFill/>
            </a:ln>
          </p:spPr>
        </p:pic>
        <p:pic>
          <p:nvPicPr>
            <p:cNvPr id="807" name="Picture 16" descr="C:\Users\Abject-3D\Desktop\VMWare Files\FINAL diagrams\Basic Virtualization\3D PNGs\DGRM_DRS_R2_Q408_Comm_11.png"/>
            <p:cNvPicPr/>
            <p:nvPr/>
          </p:nvPicPr>
          <p:blipFill>
            <a:blip r:embed="rId29"/>
            <a:stretch/>
          </p:blipFill>
          <p:spPr>
            <a:xfrm>
              <a:off x="3484080" y="1224000"/>
              <a:ext cx="274680" cy="280080"/>
            </a:xfrm>
            <a:prstGeom prst="rect">
              <a:avLst/>
            </a:prstGeom>
            <a:ln>
              <a:noFill/>
            </a:ln>
          </p:spPr>
        </p:pic>
        <p:pic>
          <p:nvPicPr>
            <p:cNvPr id="808" name="Picture 16" descr="C:\Users\Abject-3D\Desktop\VMWare Files\FINAL diagrams\Basic Virtualization\3D PNGs\DGRM_DRS_R2_Q408_Comm_11.png"/>
            <p:cNvPicPr/>
            <p:nvPr/>
          </p:nvPicPr>
          <p:blipFill>
            <a:blip r:embed="rId30"/>
            <a:stretch/>
          </p:blipFill>
          <p:spPr>
            <a:xfrm>
              <a:off x="3785040" y="1224000"/>
              <a:ext cx="274680" cy="280080"/>
            </a:xfrm>
            <a:prstGeom prst="rect">
              <a:avLst/>
            </a:prstGeom>
            <a:ln>
              <a:noFill/>
            </a:ln>
          </p:spPr>
        </p:pic>
        <p:pic>
          <p:nvPicPr>
            <p:cNvPr id="809" name="Picture 2" descr="C:\Users\Abject-3D\Desktop\VMWare Files\FINAL diagrams\Basic Virtualization\3D PNGs\DGRM_HA_Q408_Comm_0.png"/>
            <p:cNvPicPr/>
            <p:nvPr/>
          </p:nvPicPr>
          <p:blipFill>
            <a:blip r:embed="rId31"/>
            <a:stretch/>
          </p:blipFill>
          <p:spPr>
            <a:xfrm>
              <a:off x="1795680" y="2264400"/>
              <a:ext cx="802800" cy="204480"/>
            </a:xfrm>
            <a:prstGeom prst="rect">
              <a:avLst/>
            </a:prstGeom>
            <a:ln>
              <a:noFill/>
            </a:ln>
          </p:spPr>
        </p:pic>
        <p:pic>
          <p:nvPicPr>
            <p:cNvPr id="810" name="Picture 3" descr="C:\Users\Abject-3D\Desktop\VMWare Files\FINAL diagrams\Basic Virtualization\3D PNGs\DGRM_HA_Q408_Comm_2.png"/>
            <p:cNvPicPr/>
            <p:nvPr/>
          </p:nvPicPr>
          <p:blipFill>
            <a:blip r:embed="rId32"/>
            <a:stretch/>
          </p:blipFill>
          <p:spPr>
            <a:xfrm>
              <a:off x="2437200" y="1221480"/>
              <a:ext cx="1023840" cy="274680"/>
            </a:xfrm>
            <a:prstGeom prst="rect">
              <a:avLst/>
            </a:prstGeom>
            <a:ln>
              <a:noFill/>
            </a:ln>
          </p:spPr>
        </p:pic>
        <p:pic>
          <p:nvPicPr>
            <p:cNvPr id="811" name="Picture 4" descr="C:\Users\Abject-3D\Desktop\VMWare Files\FINAL diagrams\Basic Virtualization\3D PNGs\DGRM_HA_Q408_Comm_1.png"/>
            <p:cNvPicPr/>
            <p:nvPr/>
          </p:nvPicPr>
          <p:blipFill>
            <a:blip r:embed="rId33"/>
            <a:stretch/>
          </p:blipFill>
          <p:spPr>
            <a:xfrm>
              <a:off x="927720" y="1218600"/>
              <a:ext cx="1018440" cy="274680"/>
            </a:xfrm>
            <a:prstGeom prst="rect">
              <a:avLst/>
            </a:prstGeom>
            <a:ln>
              <a:noFill/>
            </a:ln>
          </p:spPr>
        </p:pic>
      </p:grpSp>
      <p:sp>
        <p:nvSpPr>
          <p:cNvPr id="812" name="CustomShape 11"/>
          <p:cNvSpPr/>
          <p:nvPr/>
        </p:nvSpPr>
        <p:spPr>
          <a:xfrm>
            <a:off x="4495680" y="3596040"/>
            <a:ext cx="4419360" cy="2527920"/>
          </a:xfrm>
          <a:prstGeom prst="roundRect">
            <a:avLst>
              <a:gd name="adj" fmla="val 16667"/>
            </a:avLst>
          </a:prstGeom>
          <a:solidFill>
            <a:schemeClr val="bg2">
              <a:lumMod val="40000"/>
              <a:lumOff val="60000"/>
            </a:schemeClr>
          </a:solidFill>
          <a:ln w="9360">
            <a:solidFill>
              <a:srgbClr val="00709e"/>
            </a:solidFill>
            <a:round/>
          </a:ln>
          <a:effectLst>
            <a:outerShdw algn="t" blurRad="50800" dir="5400000" dist="38160" rotWithShape="0">
              <a:srgbClr val="000000">
                <a:alpha val="40000"/>
              </a:srgbClr>
            </a:outerShdw>
          </a:effectLst>
        </p:spPr>
        <p:style>
          <a:lnRef idx="0"/>
          <a:fillRef idx="0"/>
          <a:effectRef idx="0"/>
          <a:fontRef idx="minor"/>
        </p:style>
        <p:txBody>
          <a:bodyPr lIns="90000" rIns="90000" tIns="45000" bIns="45000" anchor="ctr">
            <a:spAutoFit/>
          </a:bodyPr>
          <a:p>
            <a:pPr>
              <a:lnSpc>
                <a:spcPct val="100000"/>
              </a:lnSpc>
              <a:spcAft>
                <a:spcPts val="1199"/>
              </a:spcAft>
            </a:pPr>
            <a:r>
              <a:rPr b="1" lang="en-US" sz="1800" spc="-1" strike="noStrike">
                <a:solidFill>
                  <a:srgbClr val="333333"/>
                </a:solidFill>
                <a:latin typeface="Arial"/>
                <a:ea typeface="ＭＳ Ｐゴシック"/>
              </a:rPr>
              <a:t>vSphere Fault Tolerance (FT)</a:t>
            </a:r>
            <a:endParaRPr b="0" lang="en-IN" sz="1800" spc="-1" strike="noStrike">
              <a:latin typeface="Arial"/>
            </a:endParaRPr>
          </a:p>
          <a:p>
            <a:pPr lvl="1" marL="233280" indent="-232920">
              <a:lnSpc>
                <a:spcPct val="100000"/>
              </a:lnSpc>
              <a:spcAft>
                <a:spcPts val="1199"/>
              </a:spcAft>
              <a:buClr>
                <a:srgbClr val="00709e"/>
              </a:buClr>
              <a:buSzPct val="115000"/>
              <a:buFont typeface="Wingdings" charset="2"/>
              <a:buChar char=""/>
            </a:pPr>
            <a:r>
              <a:rPr b="0" lang="en-US" sz="1600" spc="-1" strike="noStrike">
                <a:solidFill>
                  <a:srgbClr val="333333"/>
                </a:solidFill>
                <a:latin typeface="Arial"/>
                <a:ea typeface="ＭＳ Ｐゴシック"/>
              </a:rPr>
              <a:t>Single identical VMs running in lockstep on separate hosts </a:t>
            </a:r>
            <a:endParaRPr b="0" lang="en-IN" sz="1600" spc="-1" strike="noStrike">
              <a:latin typeface="Arial"/>
            </a:endParaRPr>
          </a:p>
          <a:p>
            <a:pPr lvl="1" marL="233280" indent="-232920">
              <a:lnSpc>
                <a:spcPct val="100000"/>
              </a:lnSpc>
              <a:spcAft>
                <a:spcPts val="1199"/>
              </a:spcAft>
              <a:buClr>
                <a:srgbClr val="00709e"/>
              </a:buClr>
              <a:buSzPct val="115000"/>
              <a:buFont typeface="Wingdings" charset="2"/>
              <a:buChar char=""/>
            </a:pPr>
            <a:r>
              <a:rPr b="0" lang="en-US" sz="1600" spc="-1" strike="noStrike">
                <a:solidFill>
                  <a:srgbClr val="333333"/>
                </a:solidFill>
                <a:latin typeface="Arial"/>
                <a:ea typeface="ＭＳ Ｐゴシック"/>
              </a:rPr>
              <a:t>Guarantee application availability and zero data loss even when a server fails</a:t>
            </a:r>
            <a:endParaRPr b="0" lang="en-IN" sz="1600" spc="-1" strike="noStrike">
              <a:latin typeface="Arial"/>
            </a:endParaRPr>
          </a:p>
          <a:p>
            <a:pPr lvl="1" marL="233280" indent="-232920">
              <a:lnSpc>
                <a:spcPct val="100000"/>
              </a:lnSpc>
              <a:spcAft>
                <a:spcPts val="1199"/>
              </a:spcAft>
              <a:buClr>
                <a:srgbClr val="00709e"/>
              </a:buClr>
              <a:buSzPct val="115000"/>
              <a:buFont typeface="Wingdings" charset="2"/>
              <a:buChar char=""/>
            </a:pPr>
            <a:r>
              <a:rPr b="0" lang="en-US" sz="1600" spc="-1" strike="noStrike">
                <a:solidFill>
                  <a:srgbClr val="333333"/>
                </a:solidFill>
                <a:latin typeface="Arial"/>
                <a:ea typeface="ＭＳ Ｐゴシック"/>
              </a:rPr>
              <a:t>No complex clustering or specialized hardware required</a:t>
            </a:r>
            <a:endParaRPr b="0" lang="en-IN" sz="1600" spc="-1" strike="noStrike">
              <a:latin typeface="Arial"/>
            </a:endParaRPr>
          </a:p>
        </p:txBody>
      </p:sp>
      <p:sp>
        <p:nvSpPr>
          <p:cNvPr id="813" name="CustomShape 12"/>
          <p:cNvSpPr/>
          <p:nvPr/>
        </p:nvSpPr>
        <p:spPr>
          <a:xfrm>
            <a:off x="4495680" y="795240"/>
            <a:ext cx="4419360" cy="2629080"/>
          </a:xfrm>
          <a:prstGeom prst="roundRect">
            <a:avLst>
              <a:gd name="adj" fmla="val 16667"/>
            </a:avLst>
          </a:prstGeom>
          <a:solidFill>
            <a:schemeClr val="bg2">
              <a:lumMod val="40000"/>
              <a:lumOff val="60000"/>
            </a:schemeClr>
          </a:solidFill>
          <a:ln w="9360">
            <a:solidFill>
              <a:srgbClr val="00709e"/>
            </a:solidFill>
            <a:round/>
          </a:ln>
          <a:effectLst>
            <a:outerShdw algn="t" blurRad="50800" dir="5400000" dist="38160" rotWithShape="0">
              <a:srgbClr val="000000">
                <a:alpha val="40000"/>
              </a:srgbClr>
            </a:outerShdw>
          </a:effectLst>
        </p:spPr>
        <p:style>
          <a:lnRef idx="0"/>
          <a:fillRef idx="0"/>
          <a:effectRef idx="0"/>
          <a:fontRef idx="minor"/>
        </p:style>
        <p:txBody>
          <a:bodyPr lIns="90000" rIns="90000" tIns="45000" bIns="45000" anchor="ctr">
            <a:spAutoFit/>
          </a:bodyPr>
          <a:p>
            <a:pPr>
              <a:lnSpc>
                <a:spcPct val="100000"/>
              </a:lnSpc>
              <a:spcAft>
                <a:spcPts val="1199"/>
              </a:spcAft>
            </a:pPr>
            <a:r>
              <a:rPr b="1" lang="en-US" sz="1800" spc="-1" strike="noStrike">
                <a:solidFill>
                  <a:srgbClr val="333333"/>
                </a:solidFill>
                <a:latin typeface="Arial"/>
                <a:ea typeface="ＭＳ Ｐゴシック"/>
              </a:rPr>
              <a:t>vSphere High Availability (HA)</a:t>
            </a:r>
            <a:endParaRPr b="0" lang="en-IN" sz="1800" spc="-1" strike="noStrike">
              <a:latin typeface="Arial"/>
            </a:endParaRPr>
          </a:p>
          <a:p>
            <a:pPr lvl="1" marL="233280" indent="-232920">
              <a:lnSpc>
                <a:spcPct val="100000"/>
              </a:lnSpc>
              <a:spcAft>
                <a:spcPts val="1199"/>
              </a:spcAft>
              <a:buClr>
                <a:srgbClr val="00709e"/>
              </a:buClr>
              <a:buSzPct val="115000"/>
              <a:buFont typeface="Wingdings" charset="2"/>
              <a:buChar char=""/>
            </a:pPr>
            <a:r>
              <a:rPr b="0" lang="en-US" sz="1600" spc="-1" strike="noStrike">
                <a:solidFill>
                  <a:srgbClr val="333333"/>
                </a:solidFill>
                <a:latin typeface="Arial"/>
                <a:ea typeface="ＭＳ Ｐゴシック"/>
              </a:rPr>
              <a:t>Detect server failures and provide rapid recovery by automatically restarting VMs on available severs</a:t>
            </a:r>
            <a:endParaRPr b="0" lang="en-IN" sz="1600" spc="-1" strike="noStrike">
              <a:latin typeface="Arial"/>
            </a:endParaRPr>
          </a:p>
          <a:p>
            <a:pPr lvl="1" marL="233280" indent="-232920">
              <a:lnSpc>
                <a:spcPct val="100000"/>
              </a:lnSpc>
              <a:spcAft>
                <a:spcPts val="1199"/>
              </a:spcAft>
              <a:buClr>
                <a:srgbClr val="00709e"/>
              </a:buClr>
              <a:buSzPct val="115000"/>
              <a:buFont typeface="Wingdings" charset="2"/>
              <a:buChar char=""/>
            </a:pPr>
            <a:r>
              <a:rPr b="0" lang="en-US" sz="1600" spc="-1" strike="noStrike">
                <a:solidFill>
                  <a:srgbClr val="333333"/>
                </a:solidFill>
                <a:latin typeface="Arial"/>
                <a:ea typeface="ＭＳ Ｐゴシック"/>
              </a:rPr>
              <a:t>Protect applications from operating system failures by automatically restarting VMs when an operating system failure is detected.</a:t>
            </a:r>
            <a:endParaRPr b="0" lang="en-IN" sz="1600" spc="-1" strike="noStrike">
              <a:latin typeface="Arial"/>
            </a:endParaRPr>
          </a:p>
        </p:txBody>
      </p:sp>
      <p:sp>
        <p:nvSpPr>
          <p:cNvPr id="814" name="CustomShape 13"/>
          <p:cNvSpPr/>
          <p:nvPr/>
        </p:nvSpPr>
        <p:spPr>
          <a:xfrm>
            <a:off x="152280" y="924480"/>
            <a:ext cx="4114440" cy="1828440"/>
          </a:xfrm>
          <a:prstGeom prst="roundRect">
            <a:avLst>
              <a:gd name="adj" fmla="val 16667"/>
            </a:avLst>
          </a:prstGeom>
          <a:noFill/>
          <a:ln w="38160">
            <a:solidFill>
              <a:schemeClr val="accent5"/>
            </a:solidFill>
            <a:round/>
          </a:ln>
        </p:spPr>
        <p:style>
          <a:lnRef idx="0"/>
          <a:fillRef idx="0"/>
          <a:effectRef idx="0"/>
          <a:fontRef idx="minor"/>
        </p:style>
      </p:sp>
      <p:sp>
        <p:nvSpPr>
          <p:cNvPr id="815" name="CustomShape 14"/>
          <p:cNvSpPr/>
          <p:nvPr/>
        </p:nvSpPr>
        <p:spPr>
          <a:xfrm>
            <a:off x="152280" y="3439080"/>
            <a:ext cx="4114440" cy="2361960"/>
          </a:xfrm>
          <a:prstGeom prst="roundRect">
            <a:avLst>
              <a:gd name="adj" fmla="val 16667"/>
            </a:avLst>
          </a:prstGeom>
          <a:noFill/>
          <a:ln w="38160">
            <a:solidFill>
              <a:schemeClr val="accent5"/>
            </a:solidFill>
            <a:round/>
          </a:ln>
        </p:spPr>
        <p:style>
          <a:lnRef idx="0"/>
          <a:fillRef idx="0"/>
          <a:effectRef idx="0"/>
          <a:fontRef idx="minor"/>
        </p:style>
      </p:sp>
      <p:sp>
        <p:nvSpPr>
          <p:cNvPr id="816" name="CustomShape 15"/>
          <p:cNvSpPr/>
          <p:nvPr/>
        </p:nvSpPr>
        <p:spPr>
          <a:xfrm>
            <a:off x="762120" y="2586240"/>
            <a:ext cx="2895120" cy="369720"/>
          </a:xfrm>
          <a:prstGeom prst="roundRect">
            <a:avLst>
              <a:gd name="adj" fmla="val 16667"/>
            </a:avLst>
          </a:prstGeom>
          <a:gradFill rotWithShape="0">
            <a:gsLst>
              <a:gs pos="0">
                <a:srgbClr val="0f388a"/>
              </a:gs>
              <a:gs pos="100000">
                <a:srgbClr val="1564ab">
                  <a:alpha val="99215"/>
                </a:srgbClr>
              </a:gs>
            </a:gsLst>
            <a:lin ang="16200000"/>
          </a:gradFill>
          <a:ln w="12600">
            <a:solidFill>
              <a:srgbClr val="1a448a"/>
            </a:solidFill>
            <a:round/>
          </a:ln>
          <a:effectLst>
            <a:outerShdw algn="t" blurRad="50800" dir="5400000" dist="38160" rotWithShape="0">
              <a:srgbClr val="000000">
                <a:alpha val="40000"/>
              </a:srgbClr>
            </a:outerShdw>
          </a:effectLst>
          <a:scene3d>
            <a:camera prst="orthographicFront"/>
            <a:lightRig dir="t" rig="threePt"/>
          </a:scene3d>
          <a:sp3d>
            <a:bevelT w="38100" h="12700"/>
          </a:sp3d>
        </p:spPr>
        <p:style>
          <a:lnRef idx="1">
            <a:schemeClr val="accent4"/>
          </a:lnRef>
          <a:fillRef idx="3">
            <a:schemeClr val="accent4"/>
          </a:fillRef>
          <a:effectRef idx="2">
            <a:schemeClr val="accent4"/>
          </a:effectRef>
          <a:fontRef idx="minor"/>
        </p:style>
        <p:txBody>
          <a:bodyPr lIns="90000" rIns="90000" tIns="45000" bIns="45000" anchor="ctr">
            <a:spAutoFit/>
          </a:bodyPr>
          <a:p>
            <a:pPr algn="ctr">
              <a:lnSpc>
                <a:spcPct val="100000"/>
              </a:lnSpc>
            </a:pPr>
            <a:r>
              <a:rPr b="1" i="1" lang="en-US" sz="1600" spc="-1" strike="noStrike">
                <a:solidFill>
                  <a:srgbClr val="ffffff"/>
                </a:solidFill>
                <a:latin typeface="Arial"/>
                <a:ea typeface="ＭＳ Ｐゴシック"/>
              </a:rPr>
              <a:t>vSphere High Availability</a:t>
            </a:r>
            <a:endParaRPr b="0" lang="en-IN" sz="1600" spc="-1" strike="noStrike">
              <a:latin typeface="Arial"/>
            </a:endParaRPr>
          </a:p>
        </p:txBody>
      </p:sp>
      <p:sp>
        <p:nvSpPr>
          <p:cNvPr id="817" name="CustomShape 16"/>
          <p:cNvSpPr/>
          <p:nvPr/>
        </p:nvSpPr>
        <p:spPr>
          <a:xfrm>
            <a:off x="762120" y="5710320"/>
            <a:ext cx="2895120" cy="369720"/>
          </a:xfrm>
          <a:prstGeom prst="roundRect">
            <a:avLst>
              <a:gd name="adj" fmla="val 16667"/>
            </a:avLst>
          </a:prstGeom>
          <a:gradFill rotWithShape="0">
            <a:gsLst>
              <a:gs pos="0">
                <a:srgbClr val="0f388a"/>
              </a:gs>
              <a:gs pos="100000">
                <a:srgbClr val="1564ab">
                  <a:alpha val="99215"/>
                </a:srgbClr>
              </a:gs>
            </a:gsLst>
            <a:lin ang="16200000"/>
          </a:gradFill>
          <a:ln w="12600">
            <a:solidFill>
              <a:srgbClr val="1a448a"/>
            </a:solidFill>
            <a:round/>
          </a:ln>
          <a:effectLst>
            <a:outerShdw algn="t" blurRad="50800" dir="5400000" dist="38160" rotWithShape="0">
              <a:srgbClr val="000000">
                <a:alpha val="40000"/>
              </a:srgbClr>
            </a:outerShdw>
          </a:effectLst>
          <a:scene3d>
            <a:camera prst="orthographicFront"/>
            <a:lightRig dir="t" rig="threePt"/>
          </a:scene3d>
          <a:sp3d>
            <a:bevelT w="38100" h="12700"/>
          </a:sp3d>
        </p:spPr>
        <p:style>
          <a:lnRef idx="1">
            <a:schemeClr val="accent4"/>
          </a:lnRef>
          <a:fillRef idx="3">
            <a:schemeClr val="accent4"/>
          </a:fillRef>
          <a:effectRef idx="2">
            <a:schemeClr val="accent4"/>
          </a:effectRef>
          <a:fontRef idx="minor"/>
        </p:style>
        <p:txBody>
          <a:bodyPr lIns="90000" rIns="90000" tIns="45000" bIns="45000" anchor="ctr">
            <a:spAutoFit/>
          </a:bodyPr>
          <a:p>
            <a:pPr algn="ctr">
              <a:lnSpc>
                <a:spcPct val="100000"/>
              </a:lnSpc>
            </a:pPr>
            <a:r>
              <a:rPr b="1" i="1" lang="en-US" sz="1600" spc="-1" strike="noStrike">
                <a:solidFill>
                  <a:srgbClr val="ffffff"/>
                </a:solidFill>
                <a:latin typeface="Arial"/>
                <a:ea typeface="ＭＳ Ｐゴシック"/>
              </a:rPr>
              <a:t>vSphere Fault Tolerance</a:t>
            </a:r>
            <a:endParaRPr b="0" lang="en-IN" sz="1600" spc="-1" strike="noStrike">
              <a:latin typeface="Arial"/>
            </a:endParaRPr>
          </a:p>
        </p:txBody>
      </p:sp>
    </p:spTree>
  </p:cSld>
  <p:transition>
    <p:fade/>
  </p:transition>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18" name="Group 1"/>
          <p:cNvGrpSpPr/>
          <p:nvPr/>
        </p:nvGrpSpPr>
        <p:grpSpPr>
          <a:xfrm>
            <a:off x="533520" y="1091160"/>
            <a:ext cx="2698920" cy="1893600"/>
            <a:chOff x="533520" y="1091160"/>
            <a:chExt cx="2698920" cy="1893600"/>
          </a:xfrm>
        </p:grpSpPr>
        <p:pic>
          <p:nvPicPr>
            <p:cNvPr id="819" name="Picture 23" descr="C:\Users\Abject-3D\Desktop\VMWare Files\FINAL diagrams\Basic Virtualization\3D PNGs\DGRM_VMotion_R2_Q408_Comm_5.png"/>
            <p:cNvPicPr/>
            <p:nvPr/>
          </p:nvPicPr>
          <p:blipFill>
            <a:blip r:embed="rId1"/>
            <a:stretch/>
          </p:blipFill>
          <p:spPr>
            <a:xfrm>
              <a:off x="653400" y="1308600"/>
              <a:ext cx="1294560" cy="1018080"/>
            </a:xfrm>
            <a:prstGeom prst="rect">
              <a:avLst/>
            </a:prstGeom>
            <a:ln>
              <a:noFill/>
            </a:ln>
          </p:spPr>
        </p:pic>
        <p:grpSp>
          <p:nvGrpSpPr>
            <p:cNvPr id="820" name="Group 2"/>
            <p:cNvGrpSpPr/>
            <p:nvPr/>
          </p:nvGrpSpPr>
          <p:grpSpPr>
            <a:xfrm>
              <a:off x="533520" y="1091160"/>
              <a:ext cx="1422720" cy="954360"/>
              <a:chOff x="533520" y="1091160"/>
              <a:chExt cx="1422720" cy="954360"/>
            </a:xfrm>
          </p:grpSpPr>
          <p:pic>
            <p:nvPicPr>
              <p:cNvPr id="821" name="Picture 4" descr="C:\Users\Abject-3D\Desktop\VMWare Files\FINAL diagrams\Basic Virtualization\3D PNGs\ICON_ThinApp_3D_Q408_Comm_1.png"/>
              <p:cNvPicPr/>
              <p:nvPr/>
            </p:nvPicPr>
            <p:blipFill>
              <a:blip r:embed="rId2"/>
              <a:stretch/>
            </p:blipFill>
            <p:spPr>
              <a:xfrm rot="21598200">
                <a:off x="655560" y="1091520"/>
                <a:ext cx="1300320" cy="953640"/>
              </a:xfrm>
              <a:prstGeom prst="rect">
                <a:avLst/>
              </a:prstGeom>
              <a:ln>
                <a:noFill/>
              </a:ln>
            </p:spPr>
          </p:pic>
          <p:sp>
            <p:nvSpPr>
              <p:cNvPr id="822" name="CustomShape 3"/>
              <p:cNvSpPr/>
              <p:nvPr/>
            </p:nvSpPr>
            <p:spPr>
              <a:xfrm rot="21598200">
                <a:off x="533520" y="1586880"/>
                <a:ext cx="939240" cy="303480"/>
              </a:xfrm>
              <a:prstGeom prst="rect">
                <a:avLst/>
              </a:prstGeom>
              <a:noFill/>
              <a:ln>
                <a:noFill/>
              </a:ln>
              <a:scene3d>
                <a:camera prst="isometricOffAxis2Top">
                  <a:rot lat="18075715" lon="2520000" rev="18141449"/>
                </a:camera>
                <a:lightRig dir="t" rig="threePt"/>
              </a:scene3d>
              <a:sp3d z="38100"/>
            </p:spPr>
            <p:style>
              <a:lnRef idx="0"/>
              <a:fillRef idx="0"/>
              <a:effectRef idx="0"/>
              <a:fontRef idx="minor"/>
            </p:style>
            <p:txBody>
              <a:bodyPr lIns="90000" rIns="90000" tIns="45000" bIns="45000">
                <a:spAutoFit/>
              </a:bodyPr>
              <a:p>
                <a:pPr algn="ctr">
                  <a:lnSpc>
                    <a:spcPct val="100000"/>
                  </a:lnSpc>
                </a:pPr>
                <a:r>
                  <a:rPr b="1" lang="en-US" sz="1400" spc="-1" strike="noStrike">
                    <a:solidFill>
                      <a:srgbClr val="ffffff"/>
                    </a:solidFill>
                    <a:latin typeface="Arial"/>
                    <a:ea typeface="ＭＳ Ｐゴシック"/>
                  </a:rPr>
                  <a:t>vSphere</a:t>
                </a:r>
                <a:endParaRPr b="0" lang="en-IN" sz="1400" spc="-1" strike="noStrike">
                  <a:latin typeface="Arial"/>
                </a:endParaRPr>
              </a:p>
            </p:txBody>
          </p:sp>
        </p:grpSp>
        <p:pic>
          <p:nvPicPr>
            <p:cNvPr id="823" name="Picture 23" descr="C:\Users\Abject-3D\Desktop\VMWare Files\FINAL diagrams\Basic Virtualization\3D PNGs\DGRM_VMotion_R2_Q408_Comm_5.png"/>
            <p:cNvPicPr/>
            <p:nvPr/>
          </p:nvPicPr>
          <p:blipFill>
            <a:blip r:embed="rId3"/>
            <a:stretch/>
          </p:blipFill>
          <p:spPr>
            <a:xfrm>
              <a:off x="1928880" y="1966680"/>
              <a:ext cx="1294560" cy="1018080"/>
            </a:xfrm>
            <a:prstGeom prst="rect">
              <a:avLst/>
            </a:prstGeom>
            <a:ln>
              <a:noFill/>
            </a:ln>
          </p:spPr>
        </p:pic>
        <p:grpSp>
          <p:nvGrpSpPr>
            <p:cNvPr id="824" name="Group 4"/>
            <p:cNvGrpSpPr/>
            <p:nvPr/>
          </p:nvGrpSpPr>
          <p:grpSpPr>
            <a:xfrm>
              <a:off x="1809360" y="1766880"/>
              <a:ext cx="1423080" cy="954360"/>
              <a:chOff x="1809360" y="1766880"/>
              <a:chExt cx="1423080" cy="954360"/>
            </a:xfrm>
          </p:grpSpPr>
          <p:pic>
            <p:nvPicPr>
              <p:cNvPr id="825" name="Picture 4" descr="C:\Users\Abject-3D\Desktop\VMWare Files\FINAL diagrams\Basic Virtualization\3D PNGs\ICON_ThinApp_3D_Q408_Comm_1.png"/>
              <p:cNvPicPr/>
              <p:nvPr/>
            </p:nvPicPr>
            <p:blipFill>
              <a:blip r:embed="rId4"/>
              <a:stretch/>
            </p:blipFill>
            <p:spPr>
              <a:xfrm rot="21598200">
                <a:off x="1931760" y="1767240"/>
                <a:ext cx="1300320" cy="953640"/>
              </a:xfrm>
              <a:prstGeom prst="rect">
                <a:avLst/>
              </a:prstGeom>
              <a:ln>
                <a:noFill/>
              </a:ln>
            </p:spPr>
          </p:pic>
          <p:sp>
            <p:nvSpPr>
              <p:cNvPr id="826" name="CustomShape 5"/>
              <p:cNvSpPr/>
              <p:nvPr/>
            </p:nvSpPr>
            <p:spPr>
              <a:xfrm rot="21598200">
                <a:off x="1809360" y="2262600"/>
                <a:ext cx="939240" cy="303480"/>
              </a:xfrm>
              <a:prstGeom prst="rect">
                <a:avLst/>
              </a:prstGeom>
              <a:noFill/>
              <a:ln>
                <a:noFill/>
              </a:ln>
              <a:scene3d>
                <a:camera prst="isometricOffAxis2Top">
                  <a:rot lat="18075715" lon="2520000" rev="18141449"/>
                </a:camera>
                <a:lightRig dir="t" rig="threePt"/>
              </a:scene3d>
              <a:sp3d z="38100"/>
            </p:spPr>
            <p:style>
              <a:lnRef idx="0"/>
              <a:fillRef idx="0"/>
              <a:effectRef idx="0"/>
              <a:fontRef idx="minor"/>
            </p:style>
            <p:txBody>
              <a:bodyPr lIns="90000" rIns="90000" tIns="45000" bIns="45000">
                <a:spAutoFit/>
              </a:bodyPr>
              <a:p>
                <a:pPr algn="ctr">
                  <a:lnSpc>
                    <a:spcPct val="100000"/>
                  </a:lnSpc>
                </a:pPr>
                <a:r>
                  <a:rPr b="1" lang="en-US" sz="1400" spc="-1" strike="noStrike">
                    <a:solidFill>
                      <a:srgbClr val="ffffff"/>
                    </a:solidFill>
                    <a:latin typeface="Arial"/>
                    <a:ea typeface="ＭＳ Ｐゴシック"/>
                  </a:rPr>
                  <a:t>vSphere</a:t>
                </a:r>
                <a:endParaRPr b="0" lang="en-IN" sz="1400" spc="-1" strike="noStrike">
                  <a:latin typeface="Arial"/>
                </a:endParaRPr>
              </a:p>
            </p:txBody>
          </p:sp>
        </p:grpSp>
        <p:pic>
          <p:nvPicPr>
            <p:cNvPr id="827" name="Picture 21" descr="C:\Users\Abject-3D\Desktop\VMWare Files\FINAL diagrams\Basic Virtualization\3D PNGs\DGRM_VMotion_R2_Q408_Comm_3.png"/>
            <p:cNvPicPr/>
            <p:nvPr/>
          </p:nvPicPr>
          <p:blipFill>
            <a:blip r:embed="rId5"/>
            <a:stretch/>
          </p:blipFill>
          <p:spPr>
            <a:xfrm>
              <a:off x="822240" y="1109880"/>
              <a:ext cx="343800" cy="394200"/>
            </a:xfrm>
            <a:prstGeom prst="rect">
              <a:avLst/>
            </a:prstGeom>
            <a:ln>
              <a:noFill/>
            </a:ln>
          </p:spPr>
        </p:pic>
        <p:pic>
          <p:nvPicPr>
            <p:cNvPr id="828" name="Picture 20" descr="C:\Users\Abject-3D\Desktop\VMWare Files\FINAL diagrams\Basic Virtualization\3D PNGs\DGRM_VMotion_R2_Q408_Comm_2.png"/>
            <p:cNvPicPr/>
            <p:nvPr/>
          </p:nvPicPr>
          <p:blipFill>
            <a:blip r:embed="rId6"/>
            <a:stretch/>
          </p:blipFill>
          <p:spPr>
            <a:xfrm>
              <a:off x="1040400" y="1216800"/>
              <a:ext cx="1611720" cy="1136160"/>
            </a:xfrm>
            <a:prstGeom prst="rect">
              <a:avLst/>
            </a:prstGeom>
            <a:ln>
              <a:noFill/>
            </a:ln>
          </p:spPr>
        </p:pic>
        <p:pic>
          <p:nvPicPr>
            <p:cNvPr id="829" name="Picture 18" descr="C:\Users\Abject-3D\Desktop\VMWare Files\FINAL diagrams\Basic Virtualization\3D PNGs\DGRM_VMotion_R2_Q408_Comm_0.png"/>
            <p:cNvPicPr/>
            <p:nvPr/>
          </p:nvPicPr>
          <p:blipFill>
            <a:blip r:embed="rId7"/>
            <a:stretch/>
          </p:blipFill>
          <p:spPr>
            <a:xfrm>
              <a:off x="2520720" y="2072520"/>
              <a:ext cx="343800" cy="394200"/>
            </a:xfrm>
            <a:prstGeom prst="rect">
              <a:avLst/>
            </a:prstGeom>
            <a:ln>
              <a:noFill/>
            </a:ln>
          </p:spPr>
        </p:pic>
        <p:pic>
          <p:nvPicPr>
            <p:cNvPr id="830" name="Picture 19" descr="C:\Users\Abject-3D\Desktop\VMWare Files\FINAL diagrams\Basic Virtualization\3D PNGs\DGRM_VMotion_R2_Q408_Comm_1.png"/>
            <p:cNvPicPr/>
            <p:nvPr/>
          </p:nvPicPr>
          <p:blipFill>
            <a:blip r:embed="rId8"/>
            <a:stretch/>
          </p:blipFill>
          <p:spPr>
            <a:xfrm>
              <a:off x="1282680" y="1452960"/>
              <a:ext cx="771480" cy="579960"/>
            </a:xfrm>
            <a:prstGeom prst="rect">
              <a:avLst/>
            </a:prstGeom>
            <a:ln>
              <a:noFill/>
            </a:ln>
          </p:spPr>
        </p:pic>
      </p:grpSp>
      <p:grpSp>
        <p:nvGrpSpPr>
          <p:cNvPr id="831" name="Group 6"/>
          <p:cNvGrpSpPr/>
          <p:nvPr/>
        </p:nvGrpSpPr>
        <p:grpSpPr>
          <a:xfrm>
            <a:off x="750960" y="4059360"/>
            <a:ext cx="2383920" cy="1710720"/>
            <a:chOff x="750960" y="4059360"/>
            <a:chExt cx="2383920" cy="1710720"/>
          </a:xfrm>
        </p:grpSpPr>
        <p:pic>
          <p:nvPicPr>
            <p:cNvPr id="832" name="Picture 13" descr="ICON_Storage_1up_Q308.png"/>
            <p:cNvPicPr/>
            <p:nvPr/>
          </p:nvPicPr>
          <p:blipFill>
            <a:blip r:embed="rId9"/>
            <a:stretch/>
          </p:blipFill>
          <p:spPr>
            <a:xfrm>
              <a:off x="2631600" y="5212800"/>
              <a:ext cx="503280" cy="557280"/>
            </a:xfrm>
            <a:prstGeom prst="rect">
              <a:avLst/>
            </a:prstGeom>
            <a:ln w="9360">
              <a:noFill/>
            </a:ln>
          </p:spPr>
        </p:pic>
        <p:pic>
          <p:nvPicPr>
            <p:cNvPr id="833" name="Picture 13" descr="ICON_Storage_1up_Q308.png"/>
            <p:cNvPicPr/>
            <p:nvPr/>
          </p:nvPicPr>
          <p:blipFill>
            <a:blip r:embed="rId10"/>
            <a:stretch/>
          </p:blipFill>
          <p:spPr>
            <a:xfrm>
              <a:off x="750960" y="5212800"/>
              <a:ext cx="503280" cy="557280"/>
            </a:xfrm>
            <a:prstGeom prst="rect">
              <a:avLst/>
            </a:prstGeom>
            <a:ln w="9360">
              <a:noFill/>
            </a:ln>
          </p:spPr>
        </p:pic>
        <p:pic>
          <p:nvPicPr>
            <p:cNvPr id="834" name="Picture 3" descr="C:\Users\Abject-3D\Desktop\VMWare Files\FINAL diagrams\Basic Virtualization\3D PNGs\DGRM_StoragevMotion_steps_Q210_R1_Comm-1_1.png"/>
            <p:cNvPicPr/>
            <p:nvPr/>
          </p:nvPicPr>
          <p:blipFill>
            <a:blip r:embed="rId11"/>
            <a:stretch/>
          </p:blipFill>
          <p:spPr>
            <a:xfrm>
              <a:off x="804240" y="5306760"/>
              <a:ext cx="2278800" cy="285120"/>
            </a:xfrm>
            <a:prstGeom prst="rect">
              <a:avLst/>
            </a:prstGeom>
            <a:ln>
              <a:noFill/>
            </a:ln>
          </p:spPr>
        </p:pic>
        <p:pic>
          <p:nvPicPr>
            <p:cNvPr id="835" name="Picture 10" descr="ICON_VM_basic_flat_R2_Q408.png"/>
            <p:cNvPicPr/>
            <p:nvPr/>
          </p:nvPicPr>
          <p:blipFill>
            <a:blip r:embed="rId12"/>
            <a:stretch/>
          </p:blipFill>
          <p:spPr>
            <a:xfrm>
              <a:off x="1453320" y="4059360"/>
              <a:ext cx="217440" cy="196920"/>
            </a:xfrm>
            <a:prstGeom prst="rect">
              <a:avLst/>
            </a:prstGeom>
            <a:ln w="9360">
              <a:noFill/>
            </a:ln>
          </p:spPr>
        </p:pic>
        <p:sp>
          <p:nvSpPr>
            <p:cNvPr id="836" name="CustomShape 7"/>
            <p:cNvSpPr/>
            <p:nvPr/>
          </p:nvSpPr>
          <p:spPr>
            <a:xfrm>
              <a:off x="1450440" y="4274640"/>
              <a:ext cx="941040" cy="263520"/>
            </a:xfrm>
            <a:prstGeom prst="roundRect">
              <a:avLst>
                <a:gd name="adj" fmla="val 16667"/>
              </a:avLst>
            </a:prstGeom>
            <a:gradFill rotWithShape="0">
              <a:gsLst>
                <a:gs pos="17000">
                  <a:srgbClr val="0383bd">
                    <a:alpha val="64313"/>
                  </a:srgbClr>
                </a:gs>
                <a:gs pos="100000">
                  <a:srgbClr val="037bb1">
                    <a:alpha val="64313"/>
                  </a:srgbClr>
                </a:gs>
              </a:gsLst>
              <a:lin ang="5400000"/>
            </a:gradFill>
            <a:ln w="12600">
              <a:solidFill>
                <a:schemeClr val="accent1">
                  <a:lumMod val="75000"/>
                </a:schemeClr>
              </a:solidFill>
              <a:round/>
            </a:ln>
            <a:effectLst>
              <a:outerShdw blurRad="40000" dir="5400000" dist="23040" rotWithShape="0">
                <a:srgbClr val="000000">
                  <a:alpha val="35000"/>
                </a:srgbClr>
              </a:outerShdw>
            </a:effectLst>
            <a:scene3d>
              <a:camera prst="orthographicFront"/>
              <a:lightRig dir="t" rig="threePt"/>
            </a:scene3d>
            <a:sp3d>
              <a:bevelT w="31750" h="6350"/>
            </a:sp3d>
          </p:spPr>
          <p:style>
            <a:lnRef idx="1">
              <a:schemeClr val="accent4"/>
            </a:lnRef>
            <a:fillRef idx="3">
              <a:schemeClr val="accent4"/>
            </a:fillRef>
            <a:effectRef idx="2">
              <a:schemeClr val="accent4"/>
            </a:effectRef>
            <a:fontRef idx="minor"/>
          </p:style>
          <p:txBody>
            <a:bodyPr lIns="90000" rIns="90000" tIns="45000" bIns="45000" anchor="ctr">
              <a:noAutofit/>
            </a:bodyPr>
            <a:p>
              <a:pPr algn="ctr">
                <a:lnSpc>
                  <a:spcPct val="100000"/>
                </a:lnSpc>
              </a:pPr>
              <a:r>
                <a:rPr b="1" lang="en-US" sz="1200" spc="-1" strike="noStrike">
                  <a:solidFill>
                    <a:srgbClr val="ffffff"/>
                  </a:solidFill>
                  <a:latin typeface="Arial"/>
                  <a:ea typeface="ＭＳ Ｐゴシック"/>
                </a:rPr>
                <a:t>vSphere</a:t>
              </a:r>
              <a:endParaRPr b="0" lang="en-IN" sz="1200" spc="-1" strike="noStrike">
                <a:latin typeface="Arial"/>
              </a:endParaRPr>
            </a:p>
          </p:txBody>
        </p:sp>
        <p:pic>
          <p:nvPicPr>
            <p:cNvPr id="837" name="Picture 10" descr="ICON_VM_basic_flat_R2_Q408.png"/>
            <p:cNvPicPr/>
            <p:nvPr/>
          </p:nvPicPr>
          <p:blipFill>
            <a:blip r:embed="rId13"/>
            <a:stretch/>
          </p:blipFill>
          <p:spPr>
            <a:xfrm>
              <a:off x="1693080" y="4059360"/>
              <a:ext cx="217440" cy="196920"/>
            </a:xfrm>
            <a:prstGeom prst="rect">
              <a:avLst/>
            </a:prstGeom>
            <a:ln w="9360">
              <a:noFill/>
            </a:ln>
          </p:spPr>
        </p:pic>
        <p:pic>
          <p:nvPicPr>
            <p:cNvPr id="838" name="Picture 10" descr="ICON_VM_basic_flat_R2_Q408.png"/>
            <p:cNvPicPr/>
            <p:nvPr/>
          </p:nvPicPr>
          <p:blipFill>
            <a:blip r:embed="rId14"/>
            <a:stretch/>
          </p:blipFill>
          <p:spPr>
            <a:xfrm>
              <a:off x="1932840" y="4059360"/>
              <a:ext cx="217440" cy="196920"/>
            </a:xfrm>
            <a:prstGeom prst="rect">
              <a:avLst/>
            </a:prstGeom>
            <a:ln w="9360">
              <a:noFill/>
            </a:ln>
          </p:spPr>
        </p:pic>
        <p:pic>
          <p:nvPicPr>
            <p:cNvPr id="839" name="Picture 10" descr="ICON_VM_basic_flat_R2_Q408.png"/>
            <p:cNvPicPr/>
            <p:nvPr/>
          </p:nvPicPr>
          <p:blipFill>
            <a:blip r:embed="rId15"/>
            <a:stretch/>
          </p:blipFill>
          <p:spPr>
            <a:xfrm>
              <a:off x="2172600" y="4059360"/>
              <a:ext cx="217440" cy="196920"/>
            </a:xfrm>
            <a:prstGeom prst="rect">
              <a:avLst/>
            </a:prstGeom>
            <a:ln w="9360">
              <a:noFill/>
            </a:ln>
          </p:spPr>
        </p:pic>
        <p:pic>
          <p:nvPicPr>
            <p:cNvPr id="840" name="Picture 4" descr="ICON_VirtTriangle_flat_Q408.png"/>
            <p:cNvPicPr/>
            <p:nvPr/>
          </p:nvPicPr>
          <p:blipFill>
            <a:blip r:embed="rId16"/>
            <a:stretch/>
          </p:blipFill>
          <p:spPr>
            <a:xfrm>
              <a:off x="1484280" y="4538520"/>
              <a:ext cx="872640" cy="271080"/>
            </a:xfrm>
            <a:prstGeom prst="rect">
              <a:avLst/>
            </a:prstGeom>
            <a:ln w="9360">
              <a:noFill/>
            </a:ln>
          </p:spPr>
        </p:pic>
        <p:pic>
          <p:nvPicPr>
            <p:cNvPr id="841" name="Picture 8" descr="ICON_Server_flat_Q408.png"/>
            <p:cNvPicPr/>
            <p:nvPr/>
          </p:nvPicPr>
          <p:blipFill>
            <a:blip r:embed="rId17"/>
            <a:stretch/>
          </p:blipFill>
          <p:spPr>
            <a:xfrm>
              <a:off x="1591200" y="4793760"/>
              <a:ext cx="648360" cy="149040"/>
            </a:xfrm>
            <a:prstGeom prst="rect">
              <a:avLst/>
            </a:prstGeom>
            <a:ln w="9360">
              <a:noFill/>
            </a:ln>
          </p:spPr>
        </p:pic>
        <p:pic>
          <p:nvPicPr>
            <p:cNvPr id="842" name="Picture 4" descr="C:\Users\Abject-3D\Desktop\VMWare Files\FINAL diagrams\Basic Virtualization\3D PNGs\DGRM_StoragevMotion_steps_Q210_R1_Comm-1_2.png"/>
            <p:cNvPicPr/>
            <p:nvPr/>
          </p:nvPicPr>
          <p:blipFill>
            <a:blip r:embed="rId18"/>
            <a:stretch/>
          </p:blipFill>
          <p:spPr>
            <a:xfrm>
              <a:off x="1011960" y="4945680"/>
              <a:ext cx="1884240" cy="272520"/>
            </a:xfrm>
            <a:prstGeom prst="rect">
              <a:avLst/>
            </a:prstGeom>
            <a:ln>
              <a:noFill/>
            </a:ln>
          </p:spPr>
        </p:pic>
        <p:pic>
          <p:nvPicPr>
            <p:cNvPr id="843" name="Picture 2" descr="C:\Users\Abject-3D\Desktop\VMWare Files\FINAL diagrams\Basic Virtualization\3D PNGs\DGRM_StoragevMotion_steps_Q210_R1_Comm-1_0.png"/>
            <p:cNvPicPr/>
            <p:nvPr/>
          </p:nvPicPr>
          <p:blipFill>
            <a:blip r:embed="rId19"/>
            <a:stretch/>
          </p:blipFill>
          <p:spPr>
            <a:xfrm>
              <a:off x="1561680" y="5284800"/>
              <a:ext cx="886680" cy="338760"/>
            </a:xfrm>
            <a:prstGeom prst="rect">
              <a:avLst/>
            </a:prstGeom>
            <a:ln>
              <a:noFill/>
            </a:ln>
          </p:spPr>
        </p:pic>
      </p:grpSp>
      <p:sp>
        <p:nvSpPr>
          <p:cNvPr id="844" name="CustomShape 8"/>
          <p:cNvSpPr/>
          <p:nvPr/>
        </p:nvSpPr>
        <p:spPr>
          <a:xfrm>
            <a:off x="3809880" y="850320"/>
            <a:ext cx="5105160" cy="2545560"/>
          </a:xfrm>
          <a:prstGeom prst="roundRect">
            <a:avLst>
              <a:gd name="adj" fmla="val 16667"/>
            </a:avLst>
          </a:prstGeom>
          <a:solidFill>
            <a:schemeClr val="bg2">
              <a:lumMod val="40000"/>
              <a:lumOff val="60000"/>
            </a:schemeClr>
          </a:solidFill>
          <a:ln w="9360">
            <a:solidFill>
              <a:srgbClr val="00709e"/>
            </a:solidFill>
            <a:round/>
          </a:ln>
          <a:effectLst>
            <a:outerShdw algn="t" blurRad="50800" dir="5400000" dist="38160" rotWithShape="0">
              <a:srgbClr val="000000">
                <a:alpha val="40000"/>
              </a:srgbClr>
            </a:outerShdw>
          </a:effectLst>
        </p:spPr>
        <p:style>
          <a:lnRef idx="0"/>
          <a:fillRef idx="0"/>
          <a:effectRef idx="0"/>
          <a:fontRef idx="minor"/>
        </p:style>
        <p:txBody>
          <a:bodyPr lIns="90000" rIns="90000" tIns="45000" bIns="45000" anchor="ctr">
            <a:spAutoFit/>
          </a:bodyPr>
          <a:p>
            <a:pPr>
              <a:lnSpc>
                <a:spcPct val="100000"/>
              </a:lnSpc>
              <a:spcAft>
                <a:spcPts val="601"/>
              </a:spcAft>
            </a:pPr>
            <a:r>
              <a:rPr b="1" lang="en-US" sz="1800" spc="-1" strike="noStrike">
                <a:solidFill>
                  <a:srgbClr val="333333"/>
                </a:solidFill>
                <a:latin typeface="Arial"/>
                <a:ea typeface="ＭＳ Ｐゴシック"/>
              </a:rPr>
              <a:t>vSphere vMotion</a:t>
            </a:r>
            <a:endParaRPr b="0" lang="en-IN" sz="1800" spc="-1" strike="noStrike">
              <a:latin typeface="Arial"/>
            </a:endParaRPr>
          </a:p>
          <a:p>
            <a:pPr lvl="1" marL="233280" indent="-232920">
              <a:lnSpc>
                <a:spcPct val="100000"/>
              </a:lnSpc>
              <a:spcAft>
                <a:spcPts val="601"/>
              </a:spcAft>
              <a:buClr>
                <a:srgbClr val="00709e"/>
              </a:buClr>
              <a:buSzPct val="115000"/>
              <a:buFont typeface="Wingdings" charset="2"/>
              <a:buChar char=""/>
            </a:pPr>
            <a:r>
              <a:rPr b="0" lang="en-US" sz="1600" spc="-1" strike="noStrike">
                <a:solidFill>
                  <a:srgbClr val="333333"/>
                </a:solidFill>
                <a:latin typeface="Arial"/>
                <a:ea typeface="ＭＳ Ｐゴシック"/>
              </a:rPr>
              <a:t>Migrate VMs between vSphere hosts without application downtime</a:t>
            </a:r>
            <a:endParaRPr b="0" lang="en-IN" sz="1600" spc="-1" strike="noStrike">
              <a:latin typeface="Arial"/>
            </a:endParaRPr>
          </a:p>
          <a:p>
            <a:pPr lvl="1" marL="233280" indent="-232920">
              <a:lnSpc>
                <a:spcPct val="100000"/>
              </a:lnSpc>
              <a:spcAft>
                <a:spcPts val="601"/>
              </a:spcAft>
              <a:buClr>
                <a:srgbClr val="00709e"/>
              </a:buClr>
              <a:buSzPct val="115000"/>
              <a:buFont typeface="Wingdings" charset="2"/>
              <a:buChar char=""/>
            </a:pPr>
            <a:r>
              <a:rPr b="0" lang="en-US" sz="1600" spc="-1" strike="noStrike">
                <a:solidFill>
                  <a:srgbClr val="333333"/>
                </a:solidFill>
                <a:latin typeface="Arial"/>
                <a:ea typeface="ＭＳ Ｐゴシック"/>
              </a:rPr>
              <a:t>Move VMs out of failing or underperforming servers without downtime</a:t>
            </a:r>
            <a:endParaRPr b="0" lang="en-IN" sz="1600" spc="-1" strike="noStrike">
              <a:latin typeface="Arial"/>
            </a:endParaRPr>
          </a:p>
          <a:p>
            <a:pPr lvl="1" marL="233280" indent="-232920">
              <a:lnSpc>
                <a:spcPct val="100000"/>
              </a:lnSpc>
              <a:spcAft>
                <a:spcPts val="601"/>
              </a:spcAft>
              <a:buClr>
                <a:srgbClr val="00709e"/>
              </a:buClr>
              <a:buSzPct val="115000"/>
              <a:buFont typeface="Wingdings" charset="2"/>
              <a:buChar char=""/>
            </a:pPr>
            <a:r>
              <a:rPr b="0" lang="en-US" sz="1600" spc="-1" strike="noStrike">
                <a:solidFill>
                  <a:srgbClr val="333333"/>
                </a:solidFill>
                <a:latin typeface="Arial"/>
                <a:ea typeface="ＭＳ Ｐゴシック"/>
              </a:rPr>
              <a:t>Perform hardware maintenance without scheduling downtime or disrupting business operations</a:t>
            </a:r>
            <a:endParaRPr b="0" lang="en-IN" sz="1600" spc="-1" strike="noStrike">
              <a:latin typeface="Arial"/>
            </a:endParaRPr>
          </a:p>
        </p:txBody>
      </p:sp>
      <p:sp>
        <p:nvSpPr>
          <p:cNvPr id="845" name="TextShape 9"/>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Eliminate Planned Downtime</a:t>
            </a:r>
            <a:endParaRPr b="0" lang="en-US" sz="2200" spc="-1" strike="noStrike">
              <a:solidFill>
                <a:srgbClr val="0095d3"/>
              </a:solidFill>
              <a:latin typeface="Arial"/>
            </a:endParaRPr>
          </a:p>
        </p:txBody>
      </p:sp>
      <p:sp>
        <p:nvSpPr>
          <p:cNvPr id="846" name="CustomShape 10"/>
          <p:cNvSpPr/>
          <p:nvPr/>
        </p:nvSpPr>
        <p:spPr>
          <a:xfrm>
            <a:off x="304920" y="939240"/>
            <a:ext cx="3123720" cy="2209320"/>
          </a:xfrm>
          <a:prstGeom prst="roundRect">
            <a:avLst>
              <a:gd name="adj" fmla="val 16667"/>
            </a:avLst>
          </a:prstGeom>
          <a:noFill/>
          <a:ln w="38160">
            <a:solidFill>
              <a:schemeClr val="accent5"/>
            </a:solidFill>
            <a:round/>
          </a:ln>
        </p:spPr>
        <p:style>
          <a:lnRef idx="0"/>
          <a:fillRef idx="0"/>
          <a:effectRef idx="0"/>
          <a:fontRef idx="minor"/>
        </p:style>
      </p:sp>
      <p:sp>
        <p:nvSpPr>
          <p:cNvPr id="847" name="CustomShape 11"/>
          <p:cNvSpPr/>
          <p:nvPr/>
        </p:nvSpPr>
        <p:spPr>
          <a:xfrm>
            <a:off x="723960" y="2981520"/>
            <a:ext cx="2285640" cy="369720"/>
          </a:xfrm>
          <a:prstGeom prst="roundRect">
            <a:avLst>
              <a:gd name="adj" fmla="val 16667"/>
            </a:avLst>
          </a:prstGeom>
          <a:gradFill rotWithShape="0">
            <a:gsLst>
              <a:gs pos="0">
                <a:srgbClr val="0f388a"/>
              </a:gs>
              <a:gs pos="100000">
                <a:srgbClr val="1564ab">
                  <a:alpha val="99215"/>
                </a:srgbClr>
              </a:gs>
            </a:gsLst>
            <a:lin ang="16200000"/>
          </a:gradFill>
          <a:ln w="12600">
            <a:solidFill>
              <a:srgbClr val="1a448a"/>
            </a:solidFill>
            <a:round/>
          </a:ln>
          <a:effectLst>
            <a:outerShdw algn="t" blurRad="50800" dir="5400000" dist="38160" rotWithShape="0">
              <a:srgbClr val="000000">
                <a:alpha val="40000"/>
              </a:srgbClr>
            </a:outerShdw>
          </a:effectLst>
          <a:scene3d>
            <a:camera prst="orthographicFront"/>
            <a:lightRig dir="t" rig="threePt"/>
          </a:scene3d>
          <a:sp3d>
            <a:bevelT w="38100" h="12700"/>
          </a:sp3d>
        </p:spPr>
        <p:style>
          <a:lnRef idx="1">
            <a:schemeClr val="accent4"/>
          </a:lnRef>
          <a:fillRef idx="3">
            <a:schemeClr val="accent4"/>
          </a:fillRef>
          <a:effectRef idx="2">
            <a:schemeClr val="accent4"/>
          </a:effectRef>
          <a:fontRef idx="minor"/>
        </p:style>
        <p:txBody>
          <a:bodyPr lIns="90000" rIns="90000" tIns="45000" bIns="45000" anchor="ctr">
            <a:spAutoFit/>
          </a:bodyPr>
          <a:p>
            <a:pPr algn="ctr">
              <a:lnSpc>
                <a:spcPct val="100000"/>
              </a:lnSpc>
            </a:pPr>
            <a:r>
              <a:rPr b="1" i="1" lang="en-US" sz="1600" spc="-1" strike="noStrike">
                <a:solidFill>
                  <a:srgbClr val="ffffff"/>
                </a:solidFill>
                <a:latin typeface="Arial"/>
                <a:ea typeface="ＭＳ Ｐゴシック"/>
              </a:rPr>
              <a:t>vSphere vMotion</a:t>
            </a:r>
            <a:endParaRPr b="0" lang="en-IN" sz="1600" spc="-1" strike="noStrike">
              <a:latin typeface="Arial"/>
            </a:endParaRPr>
          </a:p>
        </p:txBody>
      </p:sp>
      <p:sp>
        <p:nvSpPr>
          <p:cNvPr id="848" name="CustomShape 12"/>
          <p:cNvSpPr/>
          <p:nvPr/>
        </p:nvSpPr>
        <p:spPr>
          <a:xfrm>
            <a:off x="380880" y="3809880"/>
            <a:ext cx="3123720" cy="2209320"/>
          </a:xfrm>
          <a:prstGeom prst="roundRect">
            <a:avLst>
              <a:gd name="adj" fmla="val 16667"/>
            </a:avLst>
          </a:prstGeom>
          <a:noFill/>
          <a:ln w="38160">
            <a:solidFill>
              <a:schemeClr val="accent5"/>
            </a:solidFill>
            <a:round/>
          </a:ln>
        </p:spPr>
        <p:style>
          <a:lnRef idx="0"/>
          <a:fillRef idx="0"/>
          <a:effectRef idx="0"/>
          <a:fontRef idx="minor"/>
        </p:style>
      </p:sp>
      <p:sp>
        <p:nvSpPr>
          <p:cNvPr id="849" name="CustomShape 13"/>
          <p:cNvSpPr/>
          <p:nvPr/>
        </p:nvSpPr>
        <p:spPr>
          <a:xfrm>
            <a:off x="533520" y="5852520"/>
            <a:ext cx="2819160" cy="369720"/>
          </a:xfrm>
          <a:prstGeom prst="roundRect">
            <a:avLst>
              <a:gd name="adj" fmla="val 16667"/>
            </a:avLst>
          </a:prstGeom>
          <a:gradFill rotWithShape="0">
            <a:gsLst>
              <a:gs pos="0">
                <a:srgbClr val="0f388a"/>
              </a:gs>
              <a:gs pos="100000">
                <a:srgbClr val="1564ab">
                  <a:alpha val="99215"/>
                </a:srgbClr>
              </a:gs>
            </a:gsLst>
            <a:lin ang="16200000"/>
          </a:gradFill>
          <a:ln w="12600">
            <a:solidFill>
              <a:srgbClr val="1a448a"/>
            </a:solidFill>
            <a:round/>
          </a:ln>
          <a:effectLst>
            <a:outerShdw algn="t" blurRad="50800" dir="5400000" dist="38160" rotWithShape="0">
              <a:srgbClr val="000000">
                <a:alpha val="40000"/>
              </a:srgbClr>
            </a:outerShdw>
          </a:effectLst>
          <a:scene3d>
            <a:camera prst="orthographicFront"/>
            <a:lightRig dir="t" rig="threePt"/>
          </a:scene3d>
          <a:sp3d>
            <a:bevelT w="38100" h="12700"/>
          </a:sp3d>
        </p:spPr>
        <p:style>
          <a:lnRef idx="1">
            <a:schemeClr val="accent4"/>
          </a:lnRef>
          <a:fillRef idx="3">
            <a:schemeClr val="accent4"/>
          </a:fillRef>
          <a:effectRef idx="2">
            <a:schemeClr val="accent4"/>
          </a:effectRef>
          <a:fontRef idx="minor"/>
        </p:style>
        <p:txBody>
          <a:bodyPr lIns="90000" rIns="90000" tIns="45000" bIns="45000" anchor="ctr">
            <a:spAutoFit/>
          </a:bodyPr>
          <a:p>
            <a:pPr algn="ctr">
              <a:lnSpc>
                <a:spcPct val="100000"/>
              </a:lnSpc>
            </a:pPr>
            <a:r>
              <a:rPr b="1" i="1" lang="en-US" sz="1600" spc="-1" strike="noStrike">
                <a:solidFill>
                  <a:srgbClr val="ffffff"/>
                </a:solidFill>
                <a:latin typeface="Arial"/>
                <a:ea typeface="ＭＳ Ｐゴシック"/>
              </a:rPr>
              <a:t>vSphere  Storage vMotion</a:t>
            </a:r>
            <a:endParaRPr b="0" lang="en-IN" sz="1600" spc="-1" strike="noStrike">
              <a:latin typeface="Arial"/>
            </a:endParaRPr>
          </a:p>
        </p:txBody>
      </p:sp>
      <p:sp>
        <p:nvSpPr>
          <p:cNvPr id="850" name="CustomShape 14"/>
          <p:cNvSpPr/>
          <p:nvPr/>
        </p:nvSpPr>
        <p:spPr>
          <a:xfrm>
            <a:off x="3809880" y="3669840"/>
            <a:ext cx="5105160" cy="2545560"/>
          </a:xfrm>
          <a:prstGeom prst="roundRect">
            <a:avLst>
              <a:gd name="adj" fmla="val 16667"/>
            </a:avLst>
          </a:prstGeom>
          <a:solidFill>
            <a:schemeClr val="bg2">
              <a:lumMod val="40000"/>
              <a:lumOff val="60000"/>
            </a:schemeClr>
          </a:solidFill>
          <a:ln w="9360">
            <a:solidFill>
              <a:srgbClr val="00709e"/>
            </a:solidFill>
            <a:round/>
          </a:ln>
          <a:effectLst>
            <a:outerShdw algn="t" blurRad="50800" dir="5400000" dist="38160" rotWithShape="0">
              <a:srgbClr val="000000">
                <a:alpha val="40000"/>
              </a:srgbClr>
            </a:outerShdw>
          </a:effectLst>
        </p:spPr>
        <p:style>
          <a:lnRef idx="0"/>
          <a:fillRef idx="0"/>
          <a:effectRef idx="0"/>
          <a:fontRef idx="minor"/>
        </p:style>
        <p:txBody>
          <a:bodyPr lIns="90000" rIns="90000" tIns="45000" bIns="45000" anchor="ctr">
            <a:spAutoFit/>
          </a:bodyPr>
          <a:p>
            <a:pPr>
              <a:lnSpc>
                <a:spcPct val="100000"/>
              </a:lnSpc>
              <a:spcAft>
                <a:spcPts val="601"/>
              </a:spcAft>
            </a:pPr>
            <a:r>
              <a:rPr b="1" lang="en-US" sz="1800" spc="-1" strike="noStrike">
                <a:solidFill>
                  <a:srgbClr val="333333"/>
                </a:solidFill>
                <a:latin typeface="Arial"/>
                <a:ea typeface="ＭＳ Ｐゴシック"/>
              </a:rPr>
              <a:t>vSphere Storage vMotion</a:t>
            </a:r>
            <a:endParaRPr b="0" lang="en-IN" sz="1800" spc="-1" strike="noStrike">
              <a:latin typeface="Arial"/>
            </a:endParaRPr>
          </a:p>
          <a:p>
            <a:pPr lvl="1" marL="233280" indent="-232920">
              <a:lnSpc>
                <a:spcPct val="100000"/>
              </a:lnSpc>
              <a:spcAft>
                <a:spcPts val="601"/>
              </a:spcAft>
              <a:buClr>
                <a:srgbClr val="00709e"/>
              </a:buClr>
              <a:buSzPct val="115000"/>
              <a:buFont typeface="Wingdings" charset="2"/>
              <a:buChar char=""/>
            </a:pPr>
            <a:r>
              <a:rPr b="0" lang="en-US" sz="1600" spc="-1" strike="noStrike">
                <a:solidFill>
                  <a:srgbClr val="333333"/>
                </a:solidFill>
                <a:latin typeface="Arial"/>
                <a:ea typeface="ＭＳ Ｐゴシック"/>
              </a:rPr>
              <a:t>Perform live migration of VM disk file across heterogeneous storage array with complete transaction integrity and application availability</a:t>
            </a:r>
            <a:endParaRPr b="0" lang="en-IN" sz="1600" spc="-1" strike="noStrike">
              <a:latin typeface="Arial"/>
            </a:endParaRPr>
          </a:p>
          <a:p>
            <a:pPr lvl="1" marL="233280" indent="-232920">
              <a:lnSpc>
                <a:spcPct val="100000"/>
              </a:lnSpc>
              <a:spcAft>
                <a:spcPts val="601"/>
              </a:spcAft>
              <a:buClr>
                <a:srgbClr val="00709e"/>
              </a:buClr>
              <a:buSzPct val="115000"/>
              <a:buFont typeface="Wingdings" charset="2"/>
              <a:buChar char=""/>
            </a:pPr>
            <a:r>
              <a:rPr b="0" lang="en-US" sz="1600" spc="-1" strike="noStrike">
                <a:solidFill>
                  <a:srgbClr val="333333"/>
                </a:solidFill>
                <a:latin typeface="Arial"/>
                <a:ea typeface="ＭＳ Ｐゴシック"/>
              </a:rPr>
              <a:t>Eliminate application downtime for storage maintenance </a:t>
            </a:r>
            <a:endParaRPr b="0" lang="en-IN" sz="1600" spc="-1" strike="noStrike">
              <a:latin typeface="Arial"/>
            </a:endParaRPr>
          </a:p>
          <a:p>
            <a:pPr lvl="1" marL="233280" indent="-232920">
              <a:lnSpc>
                <a:spcPct val="100000"/>
              </a:lnSpc>
              <a:spcAft>
                <a:spcPts val="601"/>
              </a:spcAft>
              <a:buClr>
                <a:srgbClr val="00709e"/>
              </a:buClr>
              <a:buSzPct val="115000"/>
              <a:buFont typeface="Wingdings" charset="2"/>
              <a:buChar char=""/>
            </a:pPr>
            <a:r>
              <a:rPr b="0" lang="en-US" sz="1600" spc="-1" strike="noStrike">
                <a:solidFill>
                  <a:srgbClr val="333333"/>
                </a:solidFill>
                <a:latin typeface="Arial"/>
                <a:ea typeface="ＭＳ Ｐゴシック"/>
              </a:rPr>
              <a:t>Simplify array refresh/retirement, improve array performance and capacity balancing</a:t>
            </a:r>
            <a:endParaRPr b="0" lang="en-IN" sz="1600" spc="-1" strike="noStrike">
              <a:latin typeface="Arial"/>
            </a:endParaRPr>
          </a:p>
        </p:txBody>
      </p:sp>
    </p:spTree>
  </p:cSld>
  <p:transition>
    <p:fade/>
  </p:transition>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TextShape 1"/>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Virtual Machine Replication for Disaster Recovery</a:t>
            </a:r>
            <a:endParaRPr b="0" lang="en-US" sz="2200" spc="-1" strike="noStrike">
              <a:solidFill>
                <a:srgbClr val="0095d3"/>
              </a:solidFill>
              <a:latin typeface="Arial"/>
            </a:endParaRPr>
          </a:p>
        </p:txBody>
      </p:sp>
      <p:grpSp>
        <p:nvGrpSpPr>
          <p:cNvPr id="852" name="Group 2"/>
          <p:cNvGrpSpPr/>
          <p:nvPr/>
        </p:nvGrpSpPr>
        <p:grpSpPr>
          <a:xfrm>
            <a:off x="837720" y="1276560"/>
            <a:ext cx="3350880" cy="4133520"/>
            <a:chOff x="837720" y="1276560"/>
            <a:chExt cx="3350880" cy="4133520"/>
          </a:xfrm>
        </p:grpSpPr>
        <p:sp>
          <p:nvSpPr>
            <p:cNvPr id="853" name="CustomShape 3"/>
            <p:cNvSpPr/>
            <p:nvPr/>
          </p:nvSpPr>
          <p:spPr>
            <a:xfrm>
              <a:off x="837720" y="3576600"/>
              <a:ext cx="2437920" cy="1833480"/>
            </a:xfrm>
            <a:prstGeom prst="roundRect">
              <a:avLst>
                <a:gd name="adj" fmla="val 3606"/>
              </a:avLst>
            </a:prstGeom>
            <a:solidFill>
              <a:schemeClr val="accent4">
                <a:lumMod val="20000"/>
                <a:lumOff val="80000"/>
              </a:schemeClr>
            </a:solidFill>
            <a:ln w="9360">
              <a:noFill/>
            </a:ln>
          </p:spPr>
          <p:style>
            <a:lnRef idx="0"/>
            <a:fillRef idx="0"/>
            <a:effectRef idx="0"/>
            <a:fontRef idx="minor"/>
          </p:style>
        </p:sp>
        <p:sp>
          <p:nvSpPr>
            <p:cNvPr id="854" name="CustomShape 4"/>
            <p:cNvSpPr/>
            <p:nvPr/>
          </p:nvSpPr>
          <p:spPr>
            <a:xfrm>
              <a:off x="3075120" y="1758600"/>
              <a:ext cx="1113480" cy="2484000"/>
            </a:xfrm>
            <a:prstGeom prst="curvedLeftArrow">
              <a:avLst>
                <a:gd name="adj1" fmla="val 25000"/>
                <a:gd name="adj2" fmla="val 50000"/>
                <a:gd name="adj3" fmla="val 25000"/>
              </a:avLst>
            </a:prstGeom>
            <a:solidFill>
              <a:schemeClr val="accent1">
                <a:lumMod val="40000"/>
                <a:lumOff val="60000"/>
              </a:schemeClr>
            </a:solidFill>
            <a:ln w="19080">
              <a:noFill/>
            </a:ln>
          </p:spPr>
          <p:style>
            <a:lnRef idx="0"/>
            <a:fillRef idx="0"/>
            <a:effectRef idx="0"/>
            <a:fontRef idx="minor"/>
          </p:style>
        </p:sp>
        <p:sp>
          <p:nvSpPr>
            <p:cNvPr id="855" name="CustomShape 5"/>
            <p:cNvSpPr/>
            <p:nvPr/>
          </p:nvSpPr>
          <p:spPr>
            <a:xfrm>
              <a:off x="840240" y="1276560"/>
              <a:ext cx="2437920" cy="1905840"/>
            </a:xfrm>
            <a:prstGeom prst="roundRect">
              <a:avLst>
                <a:gd name="adj" fmla="val 3606"/>
              </a:avLst>
            </a:prstGeom>
            <a:solidFill>
              <a:schemeClr val="bg2">
                <a:lumMod val="20000"/>
                <a:lumOff val="80000"/>
              </a:schemeClr>
            </a:solidFill>
            <a:ln w="9360">
              <a:noFill/>
            </a:ln>
          </p:spPr>
          <p:style>
            <a:lnRef idx="0"/>
            <a:fillRef idx="0"/>
            <a:effectRef idx="0"/>
            <a:fontRef idx="minor"/>
          </p:style>
        </p:sp>
        <p:pic>
          <p:nvPicPr>
            <p:cNvPr id="856" name="Picture 13" descr="ICON_Storage_1up_Q308.png"/>
            <p:cNvPicPr/>
            <p:nvPr/>
          </p:nvPicPr>
          <p:blipFill>
            <a:blip r:embed="rId1"/>
            <a:stretch/>
          </p:blipFill>
          <p:spPr>
            <a:xfrm>
              <a:off x="1384560" y="2792160"/>
              <a:ext cx="239760" cy="293400"/>
            </a:xfrm>
            <a:prstGeom prst="rect">
              <a:avLst/>
            </a:prstGeom>
            <a:ln>
              <a:noFill/>
            </a:ln>
          </p:spPr>
        </p:pic>
        <p:pic>
          <p:nvPicPr>
            <p:cNvPr id="857" name="Picture 13" descr="ICON_Storage_1up_Q308.png"/>
            <p:cNvPicPr/>
            <p:nvPr/>
          </p:nvPicPr>
          <p:blipFill>
            <a:blip r:embed="rId2"/>
            <a:stretch/>
          </p:blipFill>
          <p:spPr>
            <a:xfrm>
              <a:off x="2276280" y="2792160"/>
              <a:ext cx="239760" cy="293400"/>
            </a:xfrm>
            <a:prstGeom prst="rect">
              <a:avLst/>
            </a:prstGeom>
            <a:ln>
              <a:noFill/>
            </a:ln>
          </p:spPr>
        </p:pic>
        <p:pic>
          <p:nvPicPr>
            <p:cNvPr id="858" name="Picture 120" descr="ICON_VirtTriangle_flat_Q408.png"/>
            <p:cNvPicPr/>
            <p:nvPr/>
          </p:nvPicPr>
          <p:blipFill>
            <a:blip r:embed="rId3"/>
            <a:stretch/>
          </p:blipFill>
          <p:spPr>
            <a:xfrm>
              <a:off x="1255320" y="2343960"/>
              <a:ext cx="621000" cy="248760"/>
            </a:xfrm>
            <a:prstGeom prst="rect">
              <a:avLst/>
            </a:prstGeom>
            <a:ln>
              <a:noFill/>
            </a:ln>
          </p:spPr>
        </p:pic>
        <p:pic>
          <p:nvPicPr>
            <p:cNvPr id="859" name="Picture 122" descr="ICON_VirtTriangle_flat_Q408.png"/>
            <p:cNvPicPr/>
            <p:nvPr/>
          </p:nvPicPr>
          <p:blipFill>
            <a:blip r:embed="rId4"/>
            <a:stretch/>
          </p:blipFill>
          <p:spPr>
            <a:xfrm>
              <a:off x="2064960" y="2343960"/>
              <a:ext cx="628920" cy="248760"/>
            </a:xfrm>
            <a:prstGeom prst="rect">
              <a:avLst/>
            </a:prstGeom>
            <a:ln>
              <a:noFill/>
            </a:ln>
          </p:spPr>
        </p:pic>
        <p:pic>
          <p:nvPicPr>
            <p:cNvPr id="860" name="Picture 8" descr="ICON_Server_flat_Q408.png"/>
            <p:cNvPicPr/>
            <p:nvPr/>
          </p:nvPicPr>
          <p:blipFill>
            <a:blip r:embed="rId5"/>
            <a:stretch/>
          </p:blipFill>
          <p:spPr>
            <a:xfrm>
              <a:off x="1348560" y="2588040"/>
              <a:ext cx="523800" cy="160920"/>
            </a:xfrm>
            <a:prstGeom prst="rect">
              <a:avLst/>
            </a:prstGeom>
            <a:ln>
              <a:noFill/>
            </a:ln>
          </p:spPr>
        </p:pic>
        <p:pic>
          <p:nvPicPr>
            <p:cNvPr id="861" name="Picture 8" descr="ICON_Server_flat_Q408.png"/>
            <p:cNvPicPr/>
            <p:nvPr/>
          </p:nvPicPr>
          <p:blipFill>
            <a:blip r:embed="rId6"/>
            <a:stretch/>
          </p:blipFill>
          <p:spPr>
            <a:xfrm>
              <a:off x="2112120" y="2593440"/>
              <a:ext cx="524880" cy="160920"/>
            </a:xfrm>
            <a:prstGeom prst="rect">
              <a:avLst/>
            </a:prstGeom>
            <a:ln>
              <a:noFill/>
            </a:ln>
          </p:spPr>
        </p:pic>
        <p:sp>
          <p:nvSpPr>
            <p:cNvPr id="862" name="CustomShape 6"/>
            <p:cNvSpPr/>
            <p:nvPr/>
          </p:nvSpPr>
          <p:spPr>
            <a:xfrm>
              <a:off x="1267200" y="1976040"/>
              <a:ext cx="1426680" cy="326880"/>
            </a:xfrm>
            <a:prstGeom prst="roundRect">
              <a:avLst>
                <a:gd name="adj" fmla="val 16667"/>
              </a:avLst>
            </a:prstGeom>
            <a:gradFill rotWithShape="0">
              <a:gsLst>
                <a:gs pos="0">
                  <a:srgbClr val="2f97d9"/>
                </a:gs>
                <a:gs pos="100000">
                  <a:srgbClr val="8fd1f0"/>
                </a:gs>
              </a:gsLst>
              <a:lin ang="16200000"/>
            </a:gradFill>
            <a:ln w="25560">
              <a:noFill/>
            </a:ln>
            <a:effectLst>
              <a:outerShdw blurRad="40000" dir="5400000" dist="23040" rotWithShape="0">
                <a:srgbClr val="000000">
                  <a:alpha val="35000"/>
                </a:srgbClr>
              </a:outerShdw>
            </a:effectLst>
            <a:scene3d>
              <a:camera prst="orthographicFront"/>
              <a:lightRig dir="t" rig="threePt"/>
            </a:scene3d>
            <a:sp3d>
              <a:bevelT w="25400" h="6350"/>
            </a:sp3d>
          </p:spPr>
          <p:style>
            <a:lnRef idx="1">
              <a:schemeClr val="accent4"/>
            </a:lnRef>
            <a:fillRef idx="3">
              <a:schemeClr val="accent4"/>
            </a:fillRef>
            <a:effectRef idx="2">
              <a:schemeClr val="accent4"/>
            </a:effectRef>
            <a:fontRef idx="minor"/>
          </p:style>
          <p:txBody>
            <a:bodyPr lIns="90000" rIns="90000" tIns="45000" bIns="45000" anchor="ctr">
              <a:noAutofit/>
            </a:bodyPr>
            <a:p>
              <a:pPr algn="ctr">
                <a:lnSpc>
                  <a:spcPct val="100000"/>
                </a:lnSpc>
              </a:pPr>
              <a:r>
                <a:rPr b="1" lang="en-US" sz="1000" spc="-1" strike="noStrike">
                  <a:solidFill>
                    <a:srgbClr val="ffffff"/>
                  </a:solidFill>
                  <a:latin typeface="Arial"/>
                  <a:ea typeface="ＭＳ Ｐゴシック"/>
                </a:rPr>
                <a:t>vSphere</a:t>
              </a:r>
              <a:endParaRPr b="0" lang="en-IN" sz="1000" spc="-1" strike="noStrike">
                <a:latin typeface="Arial"/>
              </a:endParaRPr>
            </a:p>
          </p:txBody>
        </p:sp>
        <p:pic>
          <p:nvPicPr>
            <p:cNvPr id="863" name="Picture 17" descr="ICON_VM_basic_flat_R2_Q408.png"/>
            <p:cNvPicPr/>
            <p:nvPr/>
          </p:nvPicPr>
          <p:blipFill>
            <a:blip r:embed="rId7"/>
            <a:stretch/>
          </p:blipFill>
          <p:spPr>
            <a:xfrm>
              <a:off x="1290600" y="1638000"/>
              <a:ext cx="302040" cy="279000"/>
            </a:xfrm>
            <a:prstGeom prst="rect">
              <a:avLst/>
            </a:prstGeom>
            <a:ln>
              <a:noFill/>
            </a:ln>
          </p:spPr>
        </p:pic>
        <p:pic>
          <p:nvPicPr>
            <p:cNvPr id="864" name="Picture 17" descr="ICON_VM_basic_flat_R2_Q408.png"/>
            <p:cNvPicPr/>
            <p:nvPr/>
          </p:nvPicPr>
          <p:blipFill>
            <a:blip r:embed="rId8"/>
            <a:stretch/>
          </p:blipFill>
          <p:spPr>
            <a:xfrm>
              <a:off x="1637280" y="1638000"/>
              <a:ext cx="302040" cy="279000"/>
            </a:xfrm>
            <a:prstGeom prst="rect">
              <a:avLst/>
            </a:prstGeom>
            <a:ln>
              <a:noFill/>
            </a:ln>
          </p:spPr>
        </p:pic>
        <p:pic>
          <p:nvPicPr>
            <p:cNvPr id="865" name="Picture 17" descr="ICON_VM_basic_flat_R2_Q408.png"/>
            <p:cNvPicPr/>
            <p:nvPr/>
          </p:nvPicPr>
          <p:blipFill>
            <a:blip r:embed="rId9"/>
            <a:stretch/>
          </p:blipFill>
          <p:spPr>
            <a:xfrm>
              <a:off x="2012760" y="1648080"/>
              <a:ext cx="302040" cy="279000"/>
            </a:xfrm>
            <a:prstGeom prst="rect">
              <a:avLst/>
            </a:prstGeom>
            <a:ln>
              <a:noFill/>
            </a:ln>
          </p:spPr>
        </p:pic>
        <p:pic>
          <p:nvPicPr>
            <p:cNvPr id="866" name="Picture 17" descr="ICON_VM_basic_flat_R2_Q408.png"/>
            <p:cNvPicPr/>
            <p:nvPr/>
          </p:nvPicPr>
          <p:blipFill>
            <a:blip r:embed="rId10"/>
            <a:stretch/>
          </p:blipFill>
          <p:spPr>
            <a:xfrm>
              <a:off x="2359800" y="1648080"/>
              <a:ext cx="302040" cy="279000"/>
            </a:xfrm>
            <a:prstGeom prst="rect">
              <a:avLst/>
            </a:prstGeom>
            <a:ln>
              <a:noFill/>
            </a:ln>
          </p:spPr>
        </p:pic>
        <p:sp>
          <p:nvSpPr>
            <p:cNvPr id="867" name="CustomShape 7"/>
            <p:cNvSpPr/>
            <p:nvPr/>
          </p:nvSpPr>
          <p:spPr>
            <a:xfrm>
              <a:off x="3169440" y="2972520"/>
              <a:ext cx="987480" cy="381240"/>
            </a:xfrm>
            <a:prstGeom prst="rect">
              <a:avLst/>
            </a:prstGeom>
            <a:noFill/>
            <a:ln>
              <a:noFill/>
            </a:ln>
          </p:spPr>
          <p:style>
            <a:lnRef idx="0"/>
            <a:fillRef idx="0"/>
            <a:effectRef idx="0"/>
            <a:fontRef idx="minor"/>
          </p:style>
          <p:txBody>
            <a:bodyPr lIns="90000" rIns="90000" tIns="45000" bIns="45000">
              <a:spAutoFit/>
            </a:bodyPr>
            <a:p>
              <a:pPr algn="ctr">
                <a:lnSpc>
                  <a:spcPct val="87000"/>
                </a:lnSpc>
              </a:pPr>
              <a:r>
                <a:rPr b="1" lang="en-US" sz="1100" spc="-1" strike="noStrike">
                  <a:solidFill>
                    <a:srgbClr val="333333"/>
                  </a:solidFill>
                  <a:latin typeface="Arial"/>
                  <a:ea typeface="ＭＳ Ｐゴシック"/>
                </a:rPr>
                <a:t>vSphere Replication</a:t>
              </a:r>
              <a:endParaRPr b="0" lang="en-IN" sz="1100" spc="-1" strike="noStrike">
                <a:latin typeface="Arial"/>
              </a:endParaRPr>
            </a:p>
          </p:txBody>
        </p:sp>
        <p:sp>
          <p:nvSpPr>
            <p:cNvPr id="868" name="CustomShape 8"/>
            <p:cNvSpPr/>
            <p:nvPr/>
          </p:nvSpPr>
          <p:spPr>
            <a:xfrm>
              <a:off x="1412280" y="1342080"/>
              <a:ext cx="1225080" cy="257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100" spc="-1" strike="noStrike">
                  <a:solidFill>
                    <a:srgbClr val="333333"/>
                  </a:solidFill>
                  <a:latin typeface="Arial"/>
                  <a:ea typeface="ＭＳ Ｐゴシック"/>
                </a:rPr>
                <a:t>Site A (Primary)</a:t>
              </a:r>
              <a:endParaRPr b="0" lang="en-IN" sz="1100" spc="-1" strike="noStrike">
                <a:latin typeface="Arial"/>
              </a:endParaRPr>
            </a:p>
          </p:txBody>
        </p:sp>
        <p:pic>
          <p:nvPicPr>
            <p:cNvPr id="869" name="Picture 17" descr="ICON_VM_basic_flat_R2_Q408.png"/>
            <p:cNvPicPr/>
            <p:nvPr/>
          </p:nvPicPr>
          <p:blipFill>
            <a:blip r:embed="rId11"/>
            <a:stretch/>
          </p:blipFill>
          <p:spPr>
            <a:xfrm>
              <a:off x="3423240" y="2566440"/>
              <a:ext cx="252720" cy="233640"/>
            </a:xfrm>
            <a:prstGeom prst="rect">
              <a:avLst/>
            </a:prstGeom>
            <a:ln>
              <a:noFill/>
            </a:ln>
          </p:spPr>
        </p:pic>
        <p:pic>
          <p:nvPicPr>
            <p:cNvPr id="870" name="Picture 17" descr="ICON_VM_basic_flat_R2_Q408.png"/>
            <p:cNvPicPr/>
            <p:nvPr/>
          </p:nvPicPr>
          <p:blipFill>
            <a:blip r:embed="rId12"/>
            <a:stretch/>
          </p:blipFill>
          <p:spPr>
            <a:xfrm>
              <a:off x="3713400" y="2566440"/>
              <a:ext cx="252720" cy="233640"/>
            </a:xfrm>
            <a:prstGeom prst="rect">
              <a:avLst/>
            </a:prstGeom>
            <a:ln>
              <a:noFill/>
            </a:ln>
          </p:spPr>
        </p:pic>
        <p:pic>
          <p:nvPicPr>
            <p:cNvPr id="871" name="Picture 13" descr="ICON_Storage_1up_Q308.png"/>
            <p:cNvPicPr/>
            <p:nvPr/>
          </p:nvPicPr>
          <p:blipFill>
            <a:blip r:embed="rId13"/>
            <a:stretch/>
          </p:blipFill>
          <p:spPr>
            <a:xfrm>
              <a:off x="1406160" y="5081400"/>
              <a:ext cx="239760" cy="293400"/>
            </a:xfrm>
            <a:prstGeom prst="rect">
              <a:avLst/>
            </a:prstGeom>
            <a:ln>
              <a:noFill/>
            </a:ln>
          </p:spPr>
        </p:pic>
        <p:pic>
          <p:nvPicPr>
            <p:cNvPr id="872" name="Picture 13" descr="ICON_Storage_1up_Q308.png"/>
            <p:cNvPicPr/>
            <p:nvPr/>
          </p:nvPicPr>
          <p:blipFill>
            <a:blip r:embed="rId14"/>
            <a:stretch/>
          </p:blipFill>
          <p:spPr>
            <a:xfrm>
              <a:off x="2297880" y="5081400"/>
              <a:ext cx="239760" cy="293400"/>
            </a:xfrm>
            <a:prstGeom prst="rect">
              <a:avLst/>
            </a:prstGeom>
            <a:ln>
              <a:noFill/>
            </a:ln>
          </p:spPr>
        </p:pic>
        <p:pic>
          <p:nvPicPr>
            <p:cNvPr id="873" name="Picture 120" descr="ICON_VirtTriangle_flat_Q408.png"/>
            <p:cNvPicPr/>
            <p:nvPr/>
          </p:nvPicPr>
          <p:blipFill>
            <a:blip r:embed="rId15"/>
            <a:stretch/>
          </p:blipFill>
          <p:spPr>
            <a:xfrm>
              <a:off x="1269000" y="4651920"/>
              <a:ext cx="621000" cy="248760"/>
            </a:xfrm>
            <a:prstGeom prst="rect">
              <a:avLst/>
            </a:prstGeom>
            <a:ln>
              <a:noFill/>
            </a:ln>
          </p:spPr>
        </p:pic>
        <p:pic>
          <p:nvPicPr>
            <p:cNvPr id="874" name="Picture 122" descr="ICON_VirtTriangle_flat_Q408.png"/>
            <p:cNvPicPr/>
            <p:nvPr/>
          </p:nvPicPr>
          <p:blipFill>
            <a:blip r:embed="rId16"/>
            <a:stretch/>
          </p:blipFill>
          <p:spPr>
            <a:xfrm>
              <a:off x="2078280" y="4651920"/>
              <a:ext cx="628920" cy="248760"/>
            </a:xfrm>
            <a:prstGeom prst="rect">
              <a:avLst/>
            </a:prstGeom>
            <a:ln>
              <a:noFill/>
            </a:ln>
          </p:spPr>
        </p:pic>
        <p:pic>
          <p:nvPicPr>
            <p:cNvPr id="875" name="Picture 8" descr="ICON_Server_flat_Q408.png"/>
            <p:cNvPicPr/>
            <p:nvPr/>
          </p:nvPicPr>
          <p:blipFill>
            <a:blip r:embed="rId17"/>
            <a:stretch/>
          </p:blipFill>
          <p:spPr>
            <a:xfrm>
              <a:off x="1362240" y="4896000"/>
              <a:ext cx="523800" cy="160920"/>
            </a:xfrm>
            <a:prstGeom prst="rect">
              <a:avLst/>
            </a:prstGeom>
            <a:ln>
              <a:noFill/>
            </a:ln>
          </p:spPr>
        </p:pic>
        <p:pic>
          <p:nvPicPr>
            <p:cNvPr id="876" name="Picture 8" descr="ICON_Server_flat_Q408.png"/>
            <p:cNvPicPr/>
            <p:nvPr/>
          </p:nvPicPr>
          <p:blipFill>
            <a:blip r:embed="rId18"/>
            <a:stretch/>
          </p:blipFill>
          <p:spPr>
            <a:xfrm>
              <a:off x="2125800" y="4901400"/>
              <a:ext cx="524880" cy="160920"/>
            </a:xfrm>
            <a:prstGeom prst="rect">
              <a:avLst/>
            </a:prstGeom>
            <a:ln>
              <a:noFill/>
            </a:ln>
          </p:spPr>
        </p:pic>
        <p:sp>
          <p:nvSpPr>
            <p:cNvPr id="877" name="CustomShape 9"/>
            <p:cNvSpPr/>
            <p:nvPr/>
          </p:nvSpPr>
          <p:spPr>
            <a:xfrm>
              <a:off x="1280520" y="4283640"/>
              <a:ext cx="1426680" cy="326880"/>
            </a:xfrm>
            <a:prstGeom prst="roundRect">
              <a:avLst>
                <a:gd name="adj" fmla="val 16667"/>
              </a:avLst>
            </a:prstGeom>
            <a:gradFill rotWithShape="0">
              <a:gsLst>
                <a:gs pos="0">
                  <a:srgbClr val="2f97d9"/>
                </a:gs>
                <a:gs pos="100000">
                  <a:srgbClr val="8fd1f0"/>
                </a:gs>
              </a:gsLst>
              <a:lin ang="16200000"/>
            </a:gradFill>
            <a:ln w="25560">
              <a:noFill/>
            </a:ln>
            <a:effectLst>
              <a:outerShdw blurRad="40000" dir="5400000" dist="23040" rotWithShape="0">
                <a:srgbClr val="000000">
                  <a:alpha val="35000"/>
                </a:srgbClr>
              </a:outerShdw>
            </a:effectLst>
            <a:scene3d>
              <a:camera prst="orthographicFront"/>
              <a:lightRig dir="t" rig="threePt"/>
            </a:scene3d>
            <a:sp3d>
              <a:bevelT w="25400" h="6350"/>
            </a:sp3d>
          </p:spPr>
          <p:style>
            <a:lnRef idx="1">
              <a:schemeClr val="accent4"/>
            </a:lnRef>
            <a:fillRef idx="3">
              <a:schemeClr val="accent4"/>
            </a:fillRef>
            <a:effectRef idx="2">
              <a:schemeClr val="accent4"/>
            </a:effectRef>
            <a:fontRef idx="minor"/>
          </p:style>
          <p:txBody>
            <a:bodyPr lIns="90000" rIns="90000" tIns="45000" bIns="45000" anchor="ctr">
              <a:noAutofit/>
            </a:bodyPr>
            <a:p>
              <a:pPr algn="ctr">
                <a:lnSpc>
                  <a:spcPct val="100000"/>
                </a:lnSpc>
              </a:pPr>
              <a:r>
                <a:rPr b="1" lang="en-US" sz="1000" spc="-1" strike="noStrike">
                  <a:solidFill>
                    <a:srgbClr val="ffffff"/>
                  </a:solidFill>
                  <a:latin typeface="Arial"/>
                  <a:ea typeface="ＭＳ Ｐゴシック"/>
                </a:rPr>
                <a:t>vSphere</a:t>
              </a:r>
              <a:endParaRPr b="0" lang="en-IN" sz="1000" spc="-1" strike="noStrike">
                <a:latin typeface="Arial"/>
              </a:endParaRPr>
            </a:p>
          </p:txBody>
        </p:sp>
        <p:pic>
          <p:nvPicPr>
            <p:cNvPr id="878" name="Picture 17" descr="ICON_VM_basic_flat_R2_Q408.png"/>
            <p:cNvPicPr/>
            <p:nvPr/>
          </p:nvPicPr>
          <p:blipFill>
            <a:blip r:embed="rId19"/>
            <a:stretch/>
          </p:blipFill>
          <p:spPr>
            <a:xfrm>
              <a:off x="1303920" y="3945960"/>
              <a:ext cx="302040" cy="279000"/>
            </a:xfrm>
            <a:prstGeom prst="rect">
              <a:avLst/>
            </a:prstGeom>
            <a:ln>
              <a:noFill/>
            </a:ln>
          </p:spPr>
        </p:pic>
        <p:pic>
          <p:nvPicPr>
            <p:cNvPr id="879" name="Picture 17" descr="ICON_VM_basic_flat_R2_Q408.png"/>
            <p:cNvPicPr/>
            <p:nvPr/>
          </p:nvPicPr>
          <p:blipFill>
            <a:blip r:embed="rId20"/>
            <a:stretch/>
          </p:blipFill>
          <p:spPr>
            <a:xfrm>
              <a:off x="1650960" y="3945960"/>
              <a:ext cx="302040" cy="279000"/>
            </a:xfrm>
            <a:prstGeom prst="rect">
              <a:avLst/>
            </a:prstGeom>
            <a:ln>
              <a:noFill/>
            </a:ln>
          </p:spPr>
        </p:pic>
        <p:pic>
          <p:nvPicPr>
            <p:cNvPr id="880" name="Picture 17" descr="ICON_VM_basic_flat_R2_Q408.png"/>
            <p:cNvPicPr/>
            <p:nvPr/>
          </p:nvPicPr>
          <p:blipFill>
            <a:blip r:embed="rId21"/>
            <a:stretch/>
          </p:blipFill>
          <p:spPr>
            <a:xfrm>
              <a:off x="2026440" y="3955680"/>
              <a:ext cx="302040" cy="279000"/>
            </a:xfrm>
            <a:prstGeom prst="rect">
              <a:avLst/>
            </a:prstGeom>
            <a:ln>
              <a:noFill/>
            </a:ln>
          </p:spPr>
        </p:pic>
        <p:pic>
          <p:nvPicPr>
            <p:cNvPr id="881" name="Picture 17" descr="ICON_VM_basic_flat_R2_Q408.png"/>
            <p:cNvPicPr/>
            <p:nvPr/>
          </p:nvPicPr>
          <p:blipFill>
            <a:blip r:embed="rId22"/>
            <a:stretch/>
          </p:blipFill>
          <p:spPr>
            <a:xfrm>
              <a:off x="2373120" y="3955680"/>
              <a:ext cx="302040" cy="279000"/>
            </a:xfrm>
            <a:prstGeom prst="rect">
              <a:avLst/>
            </a:prstGeom>
            <a:ln>
              <a:noFill/>
            </a:ln>
          </p:spPr>
        </p:pic>
        <p:sp>
          <p:nvSpPr>
            <p:cNvPr id="882" name="CustomShape 10"/>
            <p:cNvSpPr/>
            <p:nvPr/>
          </p:nvSpPr>
          <p:spPr>
            <a:xfrm>
              <a:off x="1428480" y="3649680"/>
              <a:ext cx="1342440" cy="257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100" spc="-1" strike="noStrike">
                  <a:solidFill>
                    <a:srgbClr val="333333"/>
                  </a:solidFill>
                  <a:latin typeface="Arial"/>
                  <a:ea typeface="ＭＳ Ｐゴシック"/>
                </a:rPr>
                <a:t>Site B (Recovery)</a:t>
              </a:r>
              <a:endParaRPr b="0" lang="en-IN" sz="1100" spc="-1" strike="noStrike">
                <a:latin typeface="Arial"/>
              </a:endParaRPr>
            </a:p>
          </p:txBody>
        </p:sp>
      </p:grpSp>
      <p:sp>
        <p:nvSpPr>
          <p:cNvPr id="883" name="CustomShape 11"/>
          <p:cNvSpPr/>
          <p:nvPr/>
        </p:nvSpPr>
        <p:spPr>
          <a:xfrm>
            <a:off x="533520" y="1066680"/>
            <a:ext cx="3809520" cy="4723920"/>
          </a:xfrm>
          <a:prstGeom prst="roundRect">
            <a:avLst>
              <a:gd name="adj" fmla="val 16667"/>
            </a:avLst>
          </a:prstGeom>
          <a:noFill/>
          <a:ln w="38160">
            <a:solidFill>
              <a:schemeClr val="accent5"/>
            </a:solidFill>
            <a:round/>
          </a:ln>
        </p:spPr>
        <p:style>
          <a:lnRef idx="0"/>
          <a:fillRef idx="0"/>
          <a:effectRef idx="0"/>
          <a:fontRef idx="minor"/>
        </p:style>
      </p:sp>
      <p:sp>
        <p:nvSpPr>
          <p:cNvPr id="884" name="CustomShape 12"/>
          <p:cNvSpPr/>
          <p:nvPr/>
        </p:nvSpPr>
        <p:spPr>
          <a:xfrm>
            <a:off x="1181160" y="5588280"/>
            <a:ext cx="2514240" cy="369720"/>
          </a:xfrm>
          <a:prstGeom prst="roundRect">
            <a:avLst>
              <a:gd name="adj" fmla="val 16667"/>
            </a:avLst>
          </a:prstGeom>
          <a:gradFill rotWithShape="0">
            <a:gsLst>
              <a:gs pos="0">
                <a:srgbClr val="0f388a"/>
              </a:gs>
              <a:gs pos="100000">
                <a:srgbClr val="1564ab">
                  <a:alpha val="99215"/>
                </a:srgbClr>
              </a:gs>
            </a:gsLst>
            <a:lin ang="16200000"/>
          </a:gradFill>
          <a:ln w="12600">
            <a:solidFill>
              <a:srgbClr val="1a448a"/>
            </a:solidFill>
            <a:round/>
          </a:ln>
          <a:effectLst>
            <a:outerShdw algn="t" blurRad="50800" dir="5400000" dist="38160" rotWithShape="0">
              <a:srgbClr val="000000">
                <a:alpha val="40000"/>
              </a:srgbClr>
            </a:outerShdw>
          </a:effectLst>
          <a:scene3d>
            <a:camera prst="orthographicFront"/>
            <a:lightRig dir="t" rig="threePt"/>
          </a:scene3d>
          <a:sp3d>
            <a:bevelT w="38100" h="12700"/>
          </a:sp3d>
        </p:spPr>
        <p:style>
          <a:lnRef idx="1">
            <a:schemeClr val="accent4"/>
          </a:lnRef>
          <a:fillRef idx="3">
            <a:schemeClr val="accent4"/>
          </a:fillRef>
          <a:effectRef idx="2">
            <a:schemeClr val="accent4"/>
          </a:effectRef>
          <a:fontRef idx="minor"/>
        </p:style>
        <p:txBody>
          <a:bodyPr lIns="90000" rIns="90000" tIns="45000" bIns="45000" anchor="ctr">
            <a:spAutoFit/>
          </a:bodyPr>
          <a:p>
            <a:pPr algn="ctr">
              <a:lnSpc>
                <a:spcPct val="100000"/>
              </a:lnSpc>
            </a:pPr>
            <a:r>
              <a:rPr b="1" i="1" lang="en-US" sz="1600" spc="-1" strike="noStrike">
                <a:solidFill>
                  <a:srgbClr val="ffffff"/>
                </a:solidFill>
                <a:latin typeface="Arial"/>
                <a:ea typeface="ＭＳ Ｐゴシック"/>
              </a:rPr>
              <a:t>vSphere Replication</a:t>
            </a:r>
            <a:endParaRPr b="0" lang="en-IN" sz="1600" spc="-1" strike="noStrike">
              <a:latin typeface="Arial"/>
            </a:endParaRPr>
          </a:p>
        </p:txBody>
      </p:sp>
      <p:sp>
        <p:nvSpPr>
          <p:cNvPr id="885" name="CustomShape 13"/>
          <p:cNvSpPr/>
          <p:nvPr/>
        </p:nvSpPr>
        <p:spPr>
          <a:xfrm>
            <a:off x="4724280" y="1631520"/>
            <a:ext cx="4114440" cy="3557520"/>
          </a:xfrm>
          <a:prstGeom prst="roundRect">
            <a:avLst>
              <a:gd name="adj" fmla="val 11604"/>
            </a:avLst>
          </a:prstGeom>
          <a:solidFill>
            <a:schemeClr val="bg2">
              <a:lumMod val="40000"/>
              <a:lumOff val="60000"/>
            </a:schemeClr>
          </a:solidFill>
          <a:ln w="9360">
            <a:solidFill>
              <a:srgbClr val="00709e"/>
            </a:solidFill>
            <a:round/>
          </a:ln>
          <a:effectLst>
            <a:outerShdw algn="t" blurRad="50800" dir="5400000" dist="38160" rotWithShape="0">
              <a:srgbClr val="000000">
                <a:alpha val="40000"/>
              </a:srgbClr>
            </a:outerShdw>
          </a:effectLst>
        </p:spPr>
        <p:style>
          <a:lnRef idx="0"/>
          <a:fillRef idx="0"/>
          <a:effectRef idx="0"/>
          <a:fontRef idx="minor"/>
        </p:style>
        <p:txBody>
          <a:bodyPr lIns="90000" rIns="90000" tIns="45000" bIns="45000" anchor="ctr">
            <a:spAutoFit/>
          </a:bodyPr>
          <a:p>
            <a:pPr>
              <a:lnSpc>
                <a:spcPct val="100000"/>
              </a:lnSpc>
              <a:spcAft>
                <a:spcPts val="1199"/>
              </a:spcAft>
            </a:pPr>
            <a:r>
              <a:rPr b="1" lang="en-US" sz="1800" spc="-1" strike="noStrike">
                <a:solidFill>
                  <a:srgbClr val="333333"/>
                </a:solidFill>
                <a:latin typeface="Arial"/>
                <a:ea typeface="ＭＳ Ｐゴシック"/>
              </a:rPr>
              <a:t>Simplify Disaster Recovery</a:t>
            </a:r>
            <a:endParaRPr b="0" lang="en-IN" sz="1800" spc="-1" strike="noStrike">
              <a:latin typeface="Arial"/>
            </a:endParaRPr>
          </a:p>
          <a:p>
            <a:pPr marL="119160" indent="-118800">
              <a:lnSpc>
                <a:spcPct val="100000"/>
              </a:lnSpc>
              <a:spcAft>
                <a:spcPts val="1199"/>
              </a:spcAft>
              <a:buClr>
                <a:srgbClr val="00709e"/>
              </a:buClr>
              <a:buFont typeface="Arial"/>
              <a:buChar char="•"/>
            </a:pPr>
            <a:r>
              <a:rPr b="0" lang="en-US" sz="1600" spc="-1" strike="noStrike">
                <a:solidFill>
                  <a:srgbClr val="333333"/>
                </a:solidFill>
                <a:latin typeface="Arial"/>
                <a:ea typeface="ＭＳ Ｐゴシック"/>
              </a:rPr>
              <a:t>Virtual machine level replication by the vSphere host </a:t>
            </a:r>
            <a:endParaRPr b="0" lang="en-IN" sz="1600" spc="-1" strike="noStrike">
              <a:latin typeface="Arial"/>
            </a:endParaRPr>
          </a:p>
          <a:p>
            <a:pPr marL="119160" indent="-118800">
              <a:lnSpc>
                <a:spcPct val="100000"/>
              </a:lnSpc>
              <a:spcAft>
                <a:spcPts val="1199"/>
              </a:spcAft>
              <a:buClr>
                <a:srgbClr val="00709e"/>
              </a:buClr>
              <a:buFont typeface="Arial"/>
              <a:buChar char="•"/>
            </a:pPr>
            <a:r>
              <a:rPr b="0" lang="en-US" sz="1600" spc="-1" strike="noStrike">
                <a:solidFill>
                  <a:srgbClr val="333333"/>
                </a:solidFill>
                <a:latin typeface="Arial"/>
                <a:ea typeface="ＭＳ Ｐゴシック"/>
              </a:rPr>
              <a:t>Included with vSphere Essentials+ and above</a:t>
            </a:r>
            <a:endParaRPr b="0" lang="en-IN" sz="1600" spc="-1" strike="noStrike">
              <a:latin typeface="Arial"/>
            </a:endParaRPr>
          </a:p>
          <a:p>
            <a:pPr marL="119160" indent="-118800">
              <a:lnSpc>
                <a:spcPct val="100000"/>
              </a:lnSpc>
              <a:spcAft>
                <a:spcPts val="1199"/>
              </a:spcAft>
              <a:buClr>
                <a:srgbClr val="00709e"/>
              </a:buClr>
              <a:buFont typeface="Arial"/>
              <a:buChar char="•"/>
            </a:pPr>
            <a:r>
              <a:rPr b="0" lang="en-US" sz="1600" spc="-1" strike="noStrike">
                <a:solidFill>
                  <a:srgbClr val="333333"/>
                </a:solidFill>
                <a:latin typeface="Arial"/>
                <a:ea typeface="ＭＳ Ｐゴシック"/>
              </a:rPr>
              <a:t>Low cost, efficient replication option</a:t>
            </a:r>
            <a:endParaRPr b="0" lang="en-IN" sz="1600" spc="-1" strike="noStrike">
              <a:latin typeface="Arial"/>
            </a:endParaRPr>
          </a:p>
          <a:p>
            <a:pPr marL="119160" indent="-118800">
              <a:lnSpc>
                <a:spcPct val="100000"/>
              </a:lnSpc>
              <a:spcAft>
                <a:spcPts val="1199"/>
              </a:spcAft>
              <a:buClr>
                <a:srgbClr val="00709e"/>
              </a:buClr>
              <a:buFont typeface="Arial"/>
              <a:buChar char="•"/>
            </a:pPr>
            <a:r>
              <a:rPr b="0" lang="en-US" sz="1600" spc="-1" strike="noStrike">
                <a:solidFill>
                  <a:srgbClr val="333333"/>
                </a:solidFill>
                <a:latin typeface="Arial"/>
                <a:ea typeface="ＭＳ Ｐゴシック"/>
              </a:rPr>
              <a:t>Simple setup from within vCenter Server</a:t>
            </a:r>
            <a:endParaRPr b="0" lang="en-IN" sz="1600" spc="-1" strike="noStrike">
              <a:latin typeface="Arial"/>
            </a:endParaRPr>
          </a:p>
          <a:p>
            <a:pPr marL="119160" indent="-118800">
              <a:lnSpc>
                <a:spcPct val="100000"/>
              </a:lnSpc>
              <a:spcAft>
                <a:spcPts val="1199"/>
              </a:spcAft>
              <a:buClr>
                <a:srgbClr val="00709e"/>
              </a:buClr>
              <a:buFont typeface="Arial"/>
              <a:buChar char="•"/>
            </a:pPr>
            <a:r>
              <a:rPr b="0" lang="en-US" sz="1600" spc="-1" strike="noStrike">
                <a:solidFill>
                  <a:srgbClr val="333333"/>
                </a:solidFill>
                <a:latin typeface="Arial"/>
                <a:ea typeface="ＭＳ Ｐゴシック"/>
              </a:rPr>
              <a:t>Integration with SRM enables automated DR process</a:t>
            </a:r>
            <a:endParaRPr b="0" lang="en-IN" sz="16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TextShape 1"/>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Simplify Anti-Virus Administration</a:t>
            </a:r>
            <a:endParaRPr b="0" lang="en-US" sz="2200" spc="-1" strike="noStrike">
              <a:solidFill>
                <a:srgbClr val="0095d3"/>
              </a:solidFill>
              <a:latin typeface="Arial"/>
            </a:endParaRPr>
          </a:p>
        </p:txBody>
      </p:sp>
      <p:sp>
        <p:nvSpPr>
          <p:cNvPr id="887" name="CustomShape 2"/>
          <p:cNvSpPr/>
          <p:nvPr/>
        </p:nvSpPr>
        <p:spPr>
          <a:xfrm>
            <a:off x="227160" y="-1386720"/>
            <a:ext cx="8491680" cy="649080"/>
          </a:xfrm>
          <a:prstGeom prst="rect">
            <a:avLst/>
          </a:prstGeom>
          <a:noFill/>
          <a:ln w="9360">
            <a:noFill/>
          </a:ln>
        </p:spPr>
        <p:style>
          <a:lnRef idx="0"/>
          <a:fillRef idx="0"/>
          <a:effectRef idx="0"/>
          <a:fontRef idx="minor"/>
        </p:style>
      </p:sp>
      <p:pic>
        <p:nvPicPr>
          <p:cNvPr id="888" name="Picture 10" descr="ICON_VM_basic_flat_R2_Q408.png"/>
          <p:cNvPicPr/>
          <p:nvPr/>
        </p:nvPicPr>
        <p:blipFill>
          <a:blip r:embed="rId1"/>
          <a:stretch/>
        </p:blipFill>
        <p:spPr>
          <a:xfrm>
            <a:off x="608760" y="3231360"/>
            <a:ext cx="2593440" cy="2593440"/>
          </a:xfrm>
          <a:prstGeom prst="rect">
            <a:avLst/>
          </a:prstGeom>
          <a:ln w="9360">
            <a:noFill/>
          </a:ln>
        </p:spPr>
      </p:pic>
      <p:sp>
        <p:nvSpPr>
          <p:cNvPr id="889" name="CustomShape 3"/>
          <p:cNvSpPr/>
          <p:nvPr/>
        </p:nvSpPr>
        <p:spPr>
          <a:xfrm>
            <a:off x="599040" y="3124800"/>
            <a:ext cx="2733840" cy="2787120"/>
          </a:xfrm>
          <a:prstGeom prst="rect">
            <a:avLst/>
          </a:prstGeom>
          <a:solidFill>
            <a:schemeClr val="bg1"/>
          </a:solidFill>
          <a:ln w="19080">
            <a:noFill/>
          </a:ln>
        </p:spPr>
        <p:style>
          <a:lnRef idx="0"/>
          <a:fillRef idx="0"/>
          <a:effectRef idx="0"/>
          <a:fontRef idx="minor"/>
        </p:style>
      </p:sp>
      <p:pic>
        <p:nvPicPr>
          <p:cNvPr id="890" name="Picture 3" descr="Endpoint GRaphic from Web.tiff"/>
          <p:cNvPicPr/>
          <p:nvPr/>
        </p:nvPicPr>
        <p:blipFill>
          <a:blip r:embed="rId2"/>
          <a:stretch/>
        </p:blipFill>
        <p:spPr>
          <a:xfrm>
            <a:off x="416880" y="1101600"/>
            <a:ext cx="3848400" cy="4693680"/>
          </a:xfrm>
          <a:prstGeom prst="rect">
            <a:avLst/>
          </a:prstGeom>
          <a:ln>
            <a:noFill/>
          </a:ln>
        </p:spPr>
      </p:pic>
      <p:sp>
        <p:nvSpPr>
          <p:cNvPr id="891" name="CustomShape 4"/>
          <p:cNvSpPr/>
          <p:nvPr/>
        </p:nvSpPr>
        <p:spPr>
          <a:xfrm>
            <a:off x="380880" y="1066680"/>
            <a:ext cx="3809520" cy="4952520"/>
          </a:xfrm>
          <a:prstGeom prst="roundRect">
            <a:avLst>
              <a:gd name="adj" fmla="val 16667"/>
            </a:avLst>
          </a:prstGeom>
          <a:noFill/>
          <a:ln w="38160">
            <a:solidFill>
              <a:schemeClr val="accent5"/>
            </a:solidFill>
            <a:round/>
          </a:ln>
        </p:spPr>
        <p:style>
          <a:lnRef idx="0"/>
          <a:fillRef idx="0"/>
          <a:effectRef idx="0"/>
          <a:fontRef idx="minor"/>
        </p:style>
      </p:sp>
      <p:sp>
        <p:nvSpPr>
          <p:cNvPr id="892" name="CustomShape 5"/>
          <p:cNvSpPr/>
          <p:nvPr/>
        </p:nvSpPr>
        <p:spPr>
          <a:xfrm>
            <a:off x="1028880" y="5793480"/>
            <a:ext cx="2514240" cy="369720"/>
          </a:xfrm>
          <a:prstGeom prst="roundRect">
            <a:avLst>
              <a:gd name="adj" fmla="val 16667"/>
            </a:avLst>
          </a:prstGeom>
          <a:gradFill rotWithShape="0">
            <a:gsLst>
              <a:gs pos="0">
                <a:srgbClr val="0f388a"/>
              </a:gs>
              <a:gs pos="100000">
                <a:srgbClr val="1564ab">
                  <a:alpha val="99215"/>
                </a:srgbClr>
              </a:gs>
            </a:gsLst>
            <a:lin ang="16200000"/>
          </a:gradFill>
          <a:ln w="12600">
            <a:solidFill>
              <a:srgbClr val="1a448a"/>
            </a:solidFill>
            <a:round/>
          </a:ln>
          <a:effectLst>
            <a:outerShdw algn="t" blurRad="50800" dir="5400000" dist="38160" rotWithShape="0">
              <a:srgbClr val="000000">
                <a:alpha val="40000"/>
              </a:srgbClr>
            </a:outerShdw>
          </a:effectLst>
          <a:scene3d>
            <a:camera prst="orthographicFront"/>
            <a:lightRig dir="t" rig="threePt"/>
          </a:scene3d>
          <a:sp3d>
            <a:bevelT w="38100" h="12700"/>
          </a:sp3d>
        </p:spPr>
        <p:style>
          <a:lnRef idx="1">
            <a:schemeClr val="accent4"/>
          </a:lnRef>
          <a:fillRef idx="3">
            <a:schemeClr val="accent4"/>
          </a:fillRef>
          <a:effectRef idx="2">
            <a:schemeClr val="accent4"/>
          </a:effectRef>
          <a:fontRef idx="minor"/>
        </p:style>
        <p:txBody>
          <a:bodyPr lIns="90000" rIns="90000" tIns="45000" bIns="45000" anchor="ctr">
            <a:spAutoFit/>
          </a:bodyPr>
          <a:p>
            <a:pPr algn="ctr">
              <a:lnSpc>
                <a:spcPct val="100000"/>
              </a:lnSpc>
            </a:pPr>
            <a:r>
              <a:rPr b="1" i="1" lang="en-US" sz="1600" spc="-1" strike="noStrike">
                <a:solidFill>
                  <a:srgbClr val="ffffff"/>
                </a:solidFill>
                <a:latin typeface="Arial"/>
                <a:ea typeface="ＭＳ Ｐゴシック"/>
              </a:rPr>
              <a:t>vShield Endpoint</a:t>
            </a:r>
            <a:endParaRPr b="0" lang="en-IN" sz="1600" spc="-1" strike="noStrike">
              <a:latin typeface="Arial"/>
            </a:endParaRPr>
          </a:p>
        </p:txBody>
      </p:sp>
      <p:sp>
        <p:nvSpPr>
          <p:cNvPr id="893" name="CustomShape 6"/>
          <p:cNvSpPr/>
          <p:nvPr/>
        </p:nvSpPr>
        <p:spPr>
          <a:xfrm>
            <a:off x="4724280" y="2070360"/>
            <a:ext cx="4114440" cy="2741760"/>
          </a:xfrm>
          <a:prstGeom prst="roundRect">
            <a:avLst>
              <a:gd name="adj" fmla="val 11604"/>
            </a:avLst>
          </a:prstGeom>
          <a:solidFill>
            <a:schemeClr val="bg2">
              <a:lumMod val="40000"/>
              <a:lumOff val="60000"/>
            </a:schemeClr>
          </a:solidFill>
          <a:ln w="9360">
            <a:solidFill>
              <a:srgbClr val="00709e"/>
            </a:solidFill>
            <a:round/>
          </a:ln>
          <a:effectLst>
            <a:outerShdw algn="t" blurRad="50800" dir="5400000" dist="38160" rotWithShape="0">
              <a:srgbClr val="000000">
                <a:alpha val="40000"/>
              </a:srgbClr>
            </a:outerShdw>
          </a:effectLst>
        </p:spPr>
        <p:style>
          <a:lnRef idx="0"/>
          <a:fillRef idx="0"/>
          <a:effectRef idx="0"/>
          <a:fontRef idx="minor"/>
        </p:style>
        <p:txBody>
          <a:bodyPr lIns="90000" rIns="90000" tIns="45000" bIns="45000" anchor="ctr">
            <a:spAutoFit/>
          </a:bodyPr>
          <a:p>
            <a:pPr>
              <a:lnSpc>
                <a:spcPct val="100000"/>
              </a:lnSpc>
              <a:spcAft>
                <a:spcPts val="1199"/>
              </a:spcAft>
            </a:pPr>
            <a:r>
              <a:rPr b="1" lang="en-US" sz="1800" spc="-1" strike="noStrike">
                <a:solidFill>
                  <a:srgbClr val="333333"/>
                </a:solidFill>
                <a:latin typeface="Arial"/>
                <a:ea typeface="ＭＳ Ｐゴシック"/>
              </a:rPr>
              <a:t>Centralized and Simplified Protection</a:t>
            </a:r>
            <a:endParaRPr b="0" lang="en-IN" sz="1800" spc="-1" strike="noStrike">
              <a:latin typeface="Arial"/>
            </a:endParaRPr>
          </a:p>
          <a:p>
            <a:pPr lvl="1" marL="119160" indent="-118800">
              <a:lnSpc>
                <a:spcPct val="100000"/>
              </a:lnSpc>
              <a:spcAft>
                <a:spcPts val="1199"/>
              </a:spcAft>
              <a:buClr>
                <a:srgbClr val="00709e"/>
              </a:buClr>
              <a:buFont typeface="Arial"/>
              <a:buChar char="•"/>
            </a:pPr>
            <a:r>
              <a:rPr b="0" lang="en-US" sz="1600" spc="-1" strike="noStrike">
                <a:solidFill>
                  <a:srgbClr val="333333"/>
                </a:solidFill>
                <a:latin typeface="Arial"/>
                <a:ea typeface="ＭＳ Ｐゴシック"/>
              </a:rPr>
              <a:t>Secure your VMs with offloaded anti-virus and anti-malware (AV) solutions without the need of agents</a:t>
            </a:r>
            <a:endParaRPr b="0" lang="en-IN" sz="1600" spc="-1" strike="noStrike">
              <a:latin typeface="Arial"/>
            </a:endParaRPr>
          </a:p>
          <a:p>
            <a:pPr lvl="1" marL="119160" indent="-118800">
              <a:lnSpc>
                <a:spcPct val="100000"/>
              </a:lnSpc>
              <a:spcAft>
                <a:spcPts val="1199"/>
              </a:spcAft>
              <a:buClr>
                <a:srgbClr val="00709e"/>
              </a:buClr>
              <a:buFont typeface="Arial"/>
              <a:buChar char="•"/>
            </a:pPr>
            <a:r>
              <a:rPr b="0" lang="en-US" sz="1600" spc="-1" strike="noStrike">
                <a:solidFill>
                  <a:srgbClr val="333333"/>
                </a:solidFill>
                <a:latin typeface="Arial"/>
                <a:ea typeface="ＭＳ Ｐゴシック"/>
              </a:rPr>
              <a:t>Higher consolidation ratios by preventing the possibility of AV storms</a:t>
            </a:r>
            <a:endParaRPr b="0" lang="en-IN" sz="1600" spc="-1" strike="noStrike">
              <a:latin typeface="Arial"/>
            </a:endParaRPr>
          </a:p>
          <a:p>
            <a:pPr lvl="1" marL="119160" indent="-118800">
              <a:lnSpc>
                <a:spcPct val="100000"/>
              </a:lnSpc>
              <a:spcAft>
                <a:spcPts val="1199"/>
              </a:spcAft>
              <a:buClr>
                <a:srgbClr val="00709e"/>
              </a:buClr>
              <a:buFont typeface="Arial"/>
              <a:buChar char="•"/>
            </a:pPr>
            <a:r>
              <a:rPr b="0" lang="en-US" sz="1600" spc="-1" strike="noStrike">
                <a:solidFill>
                  <a:srgbClr val="333333"/>
                </a:solidFill>
                <a:latin typeface="Arial"/>
                <a:ea typeface="ＭＳ Ｐゴシック"/>
              </a:rPr>
              <a:t>Improved performance</a:t>
            </a:r>
            <a:endParaRPr b="0" lang="en-IN" sz="1600" spc="-1" strike="noStrike">
              <a:latin typeface="Arial"/>
            </a:endParaRPr>
          </a:p>
        </p:txBody>
      </p:sp>
    </p:spTree>
  </p:cSld>
  <p:transition>
    <p:fade/>
  </p:transition>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TextShape 1"/>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Dynamically Align Resources With Business Demands</a:t>
            </a:r>
            <a:endParaRPr b="0" lang="en-US" sz="2200" spc="-1" strike="noStrike">
              <a:solidFill>
                <a:srgbClr val="0095d3"/>
              </a:solidFill>
              <a:latin typeface="Arial"/>
            </a:endParaRPr>
          </a:p>
        </p:txBody>
      </p:sp>
      <p:grpSp>
        <p:nvGrpSpPr>
          <p:cNvPr id="895" name="Group 2"/>
          <p:cNvGrpSpPr/>
          <p:nvPr/>
        </p:nvGrpSpPr>
        <p:grpSpPr>
          <a:xfrm>
            <a:off x="739800" y="1143000"/>
            <a:ext cx="3199680" cy="2198520"/>
            <a:chOff x="739800" y="1143000"/>
            <a:chExt cx="3199680" cy="2198520"/>
          </a:xfrm>
        </p:grpSpPr>
        <p:sp>
          <p:nvSpPr>
            <p:cNvPr id="896" name="CustomShape 3"/>
            <p:cNvSpPr/>
            <p:nvPr/>
          </p:nvSpPr>
          <p:spPr>
            <a:xfrm>
              <a:off x="739800" y="1143000"/>
              <a:ext cx="3168720" cy="1901160"/>
            </a:xfrm>
            <a:prstGeom prst="roundRect">
              <a:avLst>
                <a:gd name="adj" fmla="val 16245"/>
              </a:avLst>
            </a:prstGeom>
            <a:gradFill rotWithShape="0">
              <a:gsLst>
                <a:gs pos="0">
                  <a:srgbClr val="ffffff"/>
                </a:gs>
                <a:gs pos="100000">
                  <a:srgbClr val="d1d1d1"/>
                </a:gs>
              </a:gsLst>
              <a:lin ang="5400000"/>
            </a:gradFill>
            <a:ln w="28440">
              <a:solidFill>
                <a:schemeClr val="accent1">
                  <a:lumMod val="75000"/>
                </a:schemeClr>
              </a:solidFill>
              <a:round/>
            </a:ln>
          </p:spPr>
          <p:style>
            <a:lnRef idx="0"/>
            <a:fillRef idx="0"/>
            <a:effectRef idx="0"/>
            <a:fontRef idx="minor"/>
          </p:style>
        </p:sp>
        <p:pic>
          <p:nvPicPr>
            <p:cNvPr id="897" name="Rectangle 38914" descr=""/>
            <p:cNvPicPr/>
            <p:nvPr/>
          </p:nvPicPr>
          <p:blipFill>
            <a:blip r:embed="rId1"/>
            <a:stretch/>
          </p:blipFill>
          <p:spPr>
            <a:xfrm>
              <a:off x="2876400" y="1822320"/>
              <a:ext cx="1063080" cy="1068120"/>
            </a:xfrm>
            <a:prstGeom prst="rect">
              <a:avLst/>
            </a:prstGeom>
            <a:ln w="9360">
              <a:noFill/>
            </a:ln>
          </p:spPr>
        </p:pic>
        <p:pic>
          <p:nvPicPr>
            <p:cNvPr id="898" name="Rectangle 38915" descr=""/>
            <p:cNvPicPr/>
            <p:nvPr/>
          </p:nvPicPr>
          <p:blipFill>
            <a:blip r:embed="rId2"/>
            <a:stretch/>
          </p:blipFill>
          <p:spPr>
            <a:xfrm>
              <a:off x="3013560" y="1326600"/>
              <a:ext cx="365760" cy="494280"/>
            </a:xfrm>
            <a:prstGeom prst="rect">
              <a:avLst/>
            </a:prstGeom>
            <a:ln w="9360">
              <a:noFill/>
            </a:ln>
          </p:spPr>
        </p:pic>
        <p:pic>
          <p:nvPicPr>
            <p:cNvPr id="899" name="Rectangle 1315844" descr=""/>
            <p:cNvPicPr/>
            <p:nvPr/>
          </p:nvPicPr>
          <p:blipFill>
            <a:blip r:embed="rId3"/>
            <a:stretch/>
          </p:blipFill>
          <p:spPr>
            <a:xfrm>
              <a:off x="3232080" y="1474200"/>
              <a:ext cx="365760" cy="494280"/>
            </a:xfrm>
            <a:prstGeom prst="rect">
              <a:avLst/>
            </a:prstGeom>
            <a:ln w="9360">
              <a:noFill/>
            </a:ln>
          </p:spPr>
        </p:pic>
        <p:pic>
          <p:nvPicPr>
            <p:cNvPr id="900" name="Rectangle 1315845" descr=""/>
            <p:cNvPicPr/>
            <p:nvPr/>
          </p:nvPicPr>
          <p:blipFill>
            <a:blip r:embed="rId4"/>
            <a:stretch/>
          </p:blipFill>
          <p:spPr>
            <a:xfrm>
              <a:off x="3449160" y="1621800"/>
              <a:ext cx="365760" cy="494280"/>
            </a:xfrm>
            <a:prstGeom prst="rect">
              <a:avLst/>
            </a:prstGeom>
            <a:ln w="9360">
              <a:noFill/>
            </a:ln>
          </p:spPr>
        </p:pic>
        <p:pic>
          <p:nvPicPr>
            <p:cNvPr id="901" name="Rectangle 38918" descr=""/>
            <p:cNvPicPr/>
            <p:nvPr/>
          </p:nvPicPr>
          <p:blipFill>
            <a:blip r:embed="rId5"/>
            <a:stretch/>
          </p:blipFill>
          <p:spPr>
            <a:xfrm>
              <a:off x="1837080" y="1822320"/>
              <a:ext cx="1063080" cy="1068120"/>
            </a:xfrm>
            <a:prstGeom prst="rect">
              <a:avLst/>
            </a:prstGeom>
            <a:ln w="9360">
              <a:noFill/>
            </a:ln>
          </p:spPr>
        </p:pic>
        <p:pic>
          <p:nvPicPr>
            <p:cNvPr id="902" name="Rectangle 38919" descr=""/>
            <p:cNvPicPr/>
            <p:nvPr/>
          </p:nvPicPr>
          <p:blipFill>
            <a:blip r:embed="rId6"/>
            <a:stretch/>
          </p:blipFill>
          <p:spPr>
            <a:xfrm>
              <a:off x="1976400" y="1337400"/>
              <a:ext cx="365760" cy="494280"/>
            </a:xfrm>
            <a:prstGeom prst="rect">
              <a:avLst/>
            </a:prstGeom>
            <a:ln w="9360">
              <a:noFill/>
            </a:ln>
          </p:spPr>
        </p:pic>
        <p:pic>
          <p:nvPicPr>
            <p:cNvPr id="903" name="Rectangle 1315848" descr=""/>
            <p:cNvPicPr/>
            <p:nvPr/>
          </p:nvPicPr>
          <p:blipFill>
            <a:blip r:embed="rId7"/>
            <a:stretch/>
          </p:blipFill>
          <p:spPr>
            <a:xfrm>
              <a:off x="2194560" y="1485000"/>
              <a:ext cx="365760" cy="494280"/>
            </a:xfrm>
            <a:prstGeom prst="rect">
              <a:avLst/>
            </a:prstGeom>
            <a:ln w="9360">
              <a:noFill/>
            </a:ln>
          </p:spPr>
        </p:pic>
        <p:pic>
          <p:nvPicPr>
            <p:cNvPr id="904" name="Rectangle 1315849" descr=""/>
            <p:cNvPicPr/>
            <p:nvPr/>
          </p:nvPicPr>
          <p:blipFill>
            <a:blip r:embed="rId8"/>
            <a:stretch/>
          </p:blipFill>
          <p:spPr>
            <a:xfrm>
              <a:off x="2412000" y="1632960"/>
              <a:ext cx="365760" cy="494280"/>
            </a:xfrm>
            <a:prstGeom prst="rect">
              <a:avLst/>
            </a:prstGeom>
            <a:ln w="9360">
              <a:noFill/>
            </a:ln>
          </p:spPr>
        </p:pic>
        <p:pic>
          <p:nvPicPr>
            <p:cNvPr id="905" name="Rectangle 38922" descr=""/>
            <p:cNvPicPr/>
            <p:nvPr/>
          </p:nvPicPr>
          <p:blipFill>
            <a:blip r:embed="rId9"/>
            <a:stretch/>
          </p:blipFill>
          <p:spPr>
            <a:xfrm>
              <a:off x="833400" y="1822320"/>
              <a:ext cx="1063080" cy="1068120"/>
            </a:xfrm>
            <a:prstGeom prst="rect">
              <a:avLst/>
            </a:prstGeom>
            <a:ln w="9360">
              <a:noFill/>
            </a:ln>
          </p:spPr>
        </p:pic>
        <p:pic>
          <p:nvPicPr>
            <p:cNvPr id="906" name="Rectangle 1315851" descr=""/>
            <p:cNvPicPr/>
            <p:nvPr/>
          </p:nvPicPr>
          <p:blipFill>
            <a:blip r:embed="rId10"/>
            <a:stretch/>
          </p:blipFill>
          <p:spPr>
            <a:xfrm>
              <a:off x="972720" y="1337400"/>
              <a:ext cx="365760" cy="494280"/>
            </a:xfrm>
            <a:prstGeom prst="rect">
              <a:avLst/>
            </a:prstGeom>
            <a:ln w="9360">
              <a:noFill/>
            </a:ln>
          </p:spPr>
        </p:pic>
        <p:pic>
          <p:nvPicPr>
            <p:cNvPr id="907" name="Rectangle 1315852" descr=""/>
            <p:cNvPicPr/>
            <p:nvPr/>
          </p:nvPicPr>
          <p:blipFill>
            <a:blip r:embed="rId11"/>
            <a:stretch/>
          </p:blipFill>
          <p:spPr>
            <a:xfrm>
              <a:off x="1191240" y="1485000"/>
              <a:ext cx="365760" cy="494280"/>
            </a:xfrm>
            <a:prstGeom prst="rect">
              <a:avLst/>
            </a:prstGeom>
            <a:ln w="9360">
              <a:noFill/>
            </a:ln>
          </p:spPr>
        </p:pic>
        <p:sp>
          <p:nvSpPr>
            <p:cNvPr id="908" name="CustomShape 4"/>
            <p:cNvSpPr/>
            <p:nvPr/>
          </p:nvSpPr>
          <p:spPr>
            <a:xfrm>
              <a:off x="1348560" y="1587240"/>
              <a:ext cx="488160" cy="576000"/>
            </a:xfrm>
            <a:prstGeom prst="flowChartAlternateProcess">
              <a:avLst/>
            </a:prstGeom>
            <a:solidFill>
              <a:srgbClr val="ff3300"/>
            </a:solidFill>
            <a:ln w="28440">
              <a:solidFill>
                <a:srgbClr val="cc0000"/>
              </a:solidFill>
              <a:miter/>
            </a:ln>
          </p:spPr>
          <p:style>
            <a:lnRef idx="0"/>
            <a:fillRef idx="0"/>
            <a:effectRef idx="0"/>
            <a:fontRef idx="minor"/>
          </p:style>
        </p:sp>
        <p:pic>
          <p:nvPicPr>
            <p:cNvPr id="909" name="Rectangle 1315858" descr=""/>
            <p:cNvPicPr/>
            <p:nvPr/>
          </p:nvPicPr>
          <p:blipFill>
            <a:blip r:embed="rId12"/>
            <a:stretch/>
          </p:blipFill>
          <p:spPr>
            <a:xfrm>
              <a:off x="1408320" y="1632960"/>
              <a:ext cx="365760" cy="494280"/>
            </a:xfrm>
            <a:prstGeom prst="rect">
              <a:avLst/>
            </a:prstGeom>
            <a:ln w="9360">
              <a:noFill/>
            </a:ln>
          </p:spPr>
        </p:pic>
        <p:sp>
          <p:nvSpPr>
            <p:cNvPr id="910" name="CustomShape 5"/>
            <p:cNvSpPr/>
            <p:nvPr/>
          </p:nvSpPr>
          <p:spPr>
            <a:xfrm>
              <a:off x="1076040" y="3066480"/>
              <a:ext cx="2622600" cy="275040"/>
            </a:xfrm>
            <a:prstGeom prst="rect">
              <a:avLst/>
            </a:prstGeom>
            <a:noFill/>
            <a:ln w="9360">
              <a:noFill/>
            </a:ln>
          </p:spPr>
          <p:style>
            <a:lnRef idx="0"/>
            <a:fillRef idx="0"/>
            <a:effectRef idx="0"/>
            <a:fontRef idx="minor"/>
          </p:style>
          <p:txBody>
            <a:bodyPr lIns="90000" rIns="90000" tIns="45000" bIns="45000">
              <a:spAutoFit/>
            </a:bodyPr>
            <a:p>
              <a:pPr algn="ctr">
                <a:lnSpc>
                  <a:spcPct val="87000"/>
                </a:lnSpc>
                <a:spcBef>
                  <a:spcPts val="700"/>
                </a:spcBef>
              </a:pPr>
              <a:r>
                <a:rPr b="1" lang="en-US" sz="1400" spc="-1" strike="noStrike">
                  <a:solidFill>
                    <a:srgbClr val="333333"/>
                  </a:solidFill>
                  <a:latin typeface="Arial"/>
                  <a:ea typeface="Arial"/>
                </a:rPr>
                <a:t>Resource Pool</a:t>
              </a:r>
              <a:endParaRPr b="0" lang="en-IN" sz="1400" spc="-1" strike="noStrike">
                <a:latin typeface="Arial"/>
              </a:endParaRPr>
            </a:p>
          </p:txBody>
        </p:sp>
      </p:grpSp>
      <p:pic>
        <p:nvPicPr>
          <p:cNvPr id="911" name="Picture 4" descr="DGRM_DRS_R2_Q408.png"/>
          <p:cNvPicPr/>
          <p:nvPr/>
        </p:nvPicPr>
        <p:blipFill>
          <a:blip r:embed="rId13"/>
          <a:stretch/>
        </p:blipFill>
        <p:spPr>
          <a:xfrm>
            <a:off x="628560" y="3454920"/>
            <a:ext cx="3422160" cy="1648800"/>
          </a:xfrm>
          <a:prstGeom prst="rect">
            <a:avLst/>
          </a:prstGeom>
          <a:ln w="9360">
            <a:noFill/>
          </a:ln>
        </p:spPr>
      </p:pic>
      <p:sp>
        <p:nvSpPr>
          <p:cNvPr id="912" name="CustomShape 6"/>
          <p:cNvSpPr/>
          <p:nvPr/>
        </p:nvSpPr>
        <p:spPr>
          <a:xfrm>
            <a:off x="4648320" y="1536480"/>
            <a:ext cx="4228920" cy="3385080"/>
          </a:xfrm>
          <a:prstGeom prst="roundRect">
            <a:avLst>
              <a:gd name="adj" fmla="val 16667"/>
            </a:avLst>
          </a:prstGeom>
          <a:solidFill>
            <a:schemeClr val="bg2">
              <a:lumMod val="40000"/>
              <a:lumOff val="60000"/>
            </a:schemeClr>
          </a:solidFill>
          <a:ln w="9360">
            <a:solidFill>
              <a:srgbClr val="00709e"/>
            </a:solidFill>
            <a:round/>
          </a:ln>
          <a:effectLst>
            <a:outerShdw algn="t" blurRad="50800" dir="5400000" dist="38160" rotWithShape="0">
              <a:srgbClr val="000000">
                <a:alpha val="40000"/>
              </a:srgbClr>
            </a:outerShdw>
          </a:effectLst>
        </p:spPr>
        <p:style>
          <a:lnRef idx="0"/>
          <a:fillRef idx="0"/>
          <a:effectRef idx="0"/>
          <a:fontRef idx="minor"/>
        </p:style>
        <p:txBody>
          <a:bodyPr lIns="90000" rIns="90000" tIns="45000" bIns="45000" anchor="ctr">
            <a:spAutoFit/>
          </a:bodyPr>
          <a:p>
            <a:pPr>
              <a:lnSpc>
                <a:spcPct val="100000"/>
              </a:lnSpc>
              <a:spcAft>
                <a:spcPts val="1199"/>
              </a:spcAft>
            </a:pPr>
            <a:r>
              <a:rPr b="1" lang="en-US" sz="1800" spc="-1" strike="noStrike">
                <a:solidFill>
                  <a:srgbClr val="333333"/>
                </a:solidFill>
                <a:latin typeface="Arial"/>
                <a:ea typeface="ＭＳ Ｐゴシック"/>
              </a:rPr>
              <a:t>Dynamically Allocate And Balance VMs To Guarantee Optimal Access To Resources</a:t>
            </a:r>
            <a:endParaRPr b="0" lang="en-IN" sz="1800" spc="-1" strike="noStrike">
              <a:latin typeface="Arial"/>
            </a:endParaRPr>
          </a:p>
          <a:p>
            <a:pPr marL="225360" indent="-218880">
              <a:lnSpc>
                <a:spcPct val="90000"/>
              </a:lnSpc>
              <a:spcAft>
                <a:spcPts val="1199"/>
              </a:spcAft>
              <a:buClr>
                <a:srgbClr val="00709e"/>
              </a:buClr>
              <a:buFont typeface="Arial"/>
              <a:buChar char="•"/>
            </a:pPr>
            <a:r>
              <a:rPr b="0" lang="en-US" sz="1600" spc="-1" strike="noStrike">
                <a:solidFill>
                  <a:srgbClr val="333333"/>
                </a:solidFill>
                <a:latin typeface="Arial"/>
                <a:ea typeface="ＭＳ Ｐゴシック"/>
              </a:rPr>
              <a:t>Align resources to meet business goals</a:t>
            </a:r>
            <a:endParaRPr b="0" lang="en-IN" sz="1600" spc="-1" strike="noStrike">
              <a:latin typeface="Arial"/>
            </a:endParaRPr>
          </a:p>
          <a:p>
            <a:pPr marL="225360" indent="-218880">
              <a:lnSpc>
                <a:spcPct val="90000"/>
              </a:lnSpc>
              <a:spcAft>
                <a:spcPts val="1199"/>
              </a:spcAft>
              <a:buClr>
                <a:srgbClr val="00709e"/>
              </a:buClr>
              <a:buFont typeface="Arial"/>
              <a:buChar char="•"/>
            </a:pPr>
            <a:r>
              <a:rPr b="0" lang="en-US" sz="1600" spc="-1" strike="noStrike">
                <a:solidFill>
                  <a:srgbClr val="333333"/>
                </a:solidFill>
                <a:latin typeface="Arial"/>
                <a:ea typeface="ＭＳ Ｐゴシック"/>
              </a:rPr>
              <a:t>Increase system administrator productivity</a:t>
            </a:r>
            <a:endParaRPr b="0" lang="en-IN" sz="1600" spc="-1" strike="noStrike">
              <a:latin typeface="Arial"/>
            </a:endParaRPr>
          </a:p>
          <a:p>
            <a:pPr marL="225360" indent="-218880">
              <a:lnSpc>
                <a:spcPct val="90000"/>
              </a:lnSpc>
              <a:spcAft>
                <a:spcPts val="1199"/>
              </a:spcAft>
              <a:buClr>
                <a:srgbClr val="00709e"/>
              </a:buClr>
              <a:buFont typeface="Arial"/>
              <a:buChar char="•"/>
            </a:pPr>
            <a:r>
              <a:rPr b="0" lang="en-US" sz="1600" spc="-1" strike="noStrike">
                <a:solidFill>
                  <a:srgbClr val="333333"/>
                </a:solidFill>
                <a:latin typeface="Arial"/>
                <a:ea typeface="ＭＳ Ｐゴシック"/>
              </a:rPr>
              <a:t>Automate hardware maintenance</a:t>
            </a:r>
            <a:endParaRPr b="0" lang="en-IN" sz="1600" spc="-1" strike="noStrike">
              <a:latin typeface="Arial"/>
            </a:endParaRPr>
          </a:p>
          <a:p>
            <a:pPr marL="225360" indent="-218880">
              <a:lnSpc>
                <a:spcPct val="90000"/>
              </a:lnSpc>
              <a:spcAft>
                <a:spcPts val="1199"/>
              </a:spcAft>
              <a:buClr>
                <a:srgbClr val="00709e"/>
              </a:buClr>
              <a:buFont typeface="Arial"/>
              <a:buChar char="•"/>
            </a:pPr>
            <a:r>
              <a:rPr b="0" lang="en-US" sz="1600" spc="-1" strike="noStrike">
                <a:solidFill>
                  <a:srgbClr val="333333"/>
                </a:solidFill>
                <a:latin typeface="Arial"/>
                <a:ea typeface="ＭＳ Ｐゴシック"/>
              </a:rPr>
              <a:t>Minimizes power consumption while guaranteeing service levels (DPM)</a:t>
            </a:r>
            <a:endParaRPr b="0" lang="en-IN" sz="1600" spc="-1" strike="noStrike">
              <a:latin typeface="Arial"/>
            </a:endParaRPr>
          </a:p>
        </p:txBody>
      </p:sp>
      <p:sp>
        <p:nvSpPr>
          <p:cNvPr id="913" name="CustomShape 7"/>
          <p:cNvSpPr/>
          <p:nvPr/>
        </p:nvSpPr>
        <p:spPr>
          <a:xfrm>
            <a:off x="304920" y="914400"/>
            <a:ext cx="4114440" cy="4495320"/>
          </a:xfrm>
          <a:prstGeom prst="roundRect">
            <a:avLst>
              <a:gd name="adj" fmla="val 16667"/>
            </a:avLst>
          </a:prstGeom>
          <a:noFill/>
          <a:ln w="38160">
            <a:solidFill>
              <a:schemeClr val="accent5"/>
            </a:solidFill>
            <a:round/>
          </a:ln>
        </p:spPr>
        <p:style>
          <a:lnRef idx="0"/>
          <a:fillRef idx="0"/>
          <a:effectRef idx="0"/>
          <a:fontRef idx="minor"/>
        </p:style>
      </p:sp>
      <p:sp>
        <p:nvSpPr>
          <p:cNvPr id="914" name="CustomShape 8"/>
          <p:cNvSpPr/>
          <p:nvPr/>
        </p:nvSpPr>
        <p:spPr>
          <a:xfrm>
            <a:off x="800280" y="5218920"/>
            <a:ext cx="3123720" cy="639360"/>
          </a:xfrm>
          <a:prstGeom prst="roundRect">
            <a:avLst>
              <a:gd name="adj" fmla="val 16667"/>
            </a:avLst>
          </a:prstGeom>
          <a:gradFill rotWithShape="0">
            <a:gsLst>
              <a:gs pos="0">
                <a:srgbClr val="0f388a"/>
              </a:gs>
              <a:gs pos="100000">
                <a:srgbClr val="1564ab">
                  <a:alpha val="99215"/>
                </a:srgbClr>
              </a:gs>
            </a:gsLst>
            <a:lin ang="16200000"/>
          </a:gradFill>
          <a:ln w="12600">
            <a:solidFill>
              <a:srgbClr val="1a448a"/>
            </a:solidFill>
            <a:round/>
          </a:ln>
          <a:effectLst>
            <a:outerShdw algn="t" blurRad="50800" dir="5400000" dist="38160" rotWithShape="0">
              <a:srgbClr val="000000">
                <a:alpha val="40000"/>
              </a:srgbClr>
            </a:outerShdw>
          </a:effectLst>
          <a:scene3d>
            <a:camera prst="orthographicFront"/>
            <a:lightRig dir="t" rig="threePt"/>
          </a:scene3d>
          <a:sp3d>
            <a:bevelT w="38100" h="12700"/>
          </a:sp3d>
        </p:spPr>
        <p:style>
          <a:lnRef idx="1">
            <a:schemeClr val="accent4"/>
          </a:lnRef>
          <a:fillRef idx="3">
            <a:schemeClr val="accent4"/>
          </a:fillRef>
          <a:effectRef idx="2">
            <a:schemeClr val="accent4"/>
          </a:effectRef>
          <a:fontRef idx="minor"/>
        </p:style>
        <p:txBody>
          <a:bodyPr lIns="90000" rIns="90000" tIns="45000" bIns="45000" anchor="ctr">
            <a:spAutoFit/>
          </a:bodyPr>
          <a:p>
            <a:pPr algn="ctr">
              <a:lnSpc>
                <a:spcPct val="100000"/>
              </a:lnSpc>
            </a:pPr>
            <a:r>
              <a:rPr b="1" i="1" lang="en-US" sz="1600" spc="-1" strike="noStrike">
                <a:solidFill>
                  <a:srgbClr val="ffffff"/>
                </a:solidFill>
                <a:latin typeface="Arial"/>
                <a:ea typeface="ＭＳ Ｐゴシック"/>
              </a:rPr>
              <a:t>Distributed </a:t>
            </a:r>
            <a:endParaRPr b="0" lang="en-IN" sz="1600" spc="-1" strike="noStrike">
              <a:latin typeface="Arial"/>
            </a:endParaRPr>
          </a:p>
          <a:p>
            <a:pPr algn="ctr">
              <a:lnSpc>
                <a:spcPct val="100000"/>
              </a:lnSpc>
            </a:pPr>
            <a:r>
              <a:rPr b="1" i="1" lang="en-US" sz="1600" spc="-1" strike="noStrike">
                <a:solidFill>
                  <a:srgbClr val="ffffff"/>
                </a:solidFill>
                <a:latin typeface="Arial"/>
                <a:ea typeface="ＭＳ Ｐゴシック"/>
              </a:rPr>
              <a:t>Resource Scheduler</a:t>
            </a:r>
            <a:endParaRPr b="0" lang="en-IN" sz="1600" spc="-1" strike="noStrike">
              <a:latin typeface="Arial"/>
            </a:endParaRPr>
          </a:p>
        </p:txBody>
      </p:sp>
    </p:spTree>
  </p:cSld>
  <p:transition>
    <p:fade/>
  </p:transition>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5" name="Picture 4" descr="DGRM_vNetworkDistSwitch_R3_Q109.png"/>
          <p:cNvPicPr/>
          <p:nvPr/>
        </p:nvPicPr>
        <p:blipFill>
          <a:blip r:embed="rId1"/>
          <a:stretch/>
        </p:blipFill>
        <p:spPr>
          <a:xfrm>
            <a:off x="380880" y="1946520"/>
            <a:ext cx="3962160" cy="2243880"/>
          </a:xfrm>
          <a:prstGeom prst="rect">
            <a:avLst/>
          </a:prstGeom>
          <a:ln w="9360">
            <a:noFill/>
          </a:ln>
        </p:spPr>
      </p:pic>
      <p:sp>
        <p:nvSpPr>
          <p:cNvPr id="916" name="CustomShape 1"/>
          <p:cNvSpPr/>
          <p:nvPr/>
        </p:nvSpPr>
        <p:spPr>
          <a:xfrm>
            <a:off x="304920" y="1436400"/>
            <a:ext cx="4114440" cy="3428640"/>
          </a:xfrm>
          <a:prstGeom prst="roundRect">
            <a:avLst>
              <a:gd name="adj" fmla="val 16667"/>
            </a:avLst>
          </a:prstGeom>
          <a:noFill/>
          <a:ln w="38160">
            <a:solidFill>
              <a:schemeClr val="accent5"/>
            </a:solidFill>
            <a:round/>
          </a:ln>
        </p:spPr>
        <p:style>
          <a:lnRef idx="0"/>
          <a:fillRef idx="0"/>
          <a:effectRef idx="0"/>
          <a:fontRef idx="minor"/>
        </p:style>
      </p:sp>
      <p:sp>
        <p:nvSpPr>
          <p:cNvPr id="917" name="CustomShape 2"/>
          <p:cNvSpPr/>
          <p:nvPr/>
        </p:nvSpPr>
        <p:spPr>
          <a:xfrm>
            <a:off x="800280" y="4809240"/>
            <a:ext cx="3123720" cy="369720"/>
          </a:xfrm>
          <a:prstGeom prst="roundRect">
            <a:avLst>
              <a:gd name="adj" fmla="val 16667"/>
            </a:avLst>
          </a:prstGeom>
          <a:gradFill rotWithShape="0">
            <a:gsLst>
              <a:gs pos="0">
                <a:srgbClr val="0f388a"/>
              </a:gs>
              <a:gs pos="100000">
                <a:srgbClr val="1564ab">
                  <a:alpha val="99215"/>
                </a:srgbClr>
              </a:gs>
            </a:gsLst>
            <a:lin ang="16200000"/>
          </a:gradFill>
          <a:ln w="12600">
            <a:solidFill>
              <a:srgbClr val="1a448a"/>
            </a:solidFill>
            <a:round/>
          </a:ln>
          <a:effectLst>
            <a:outerShdw algn="t" blurRad="50800" dir="5400000" dist="38160" rotWithShape="0">
              <a:srgbClr val="000000">
                <a:alpha val="40000"/>
              </a:srgbClr>
            </a:outerShdw>
          </a:effectLst>
          <a:scene3d>
            <a:camera prst="orthographicFront"/>
            <a:lightRig dir="t" rig="threePt"/>
          </a:scene3d>
          <a:sp3d>
            <a:bevelT w="38100" h="12700"/>
          </a:sp3d>
        </p:spPr>
        <p:style>
          <a:lnRef idx="1">
            <a:schemeClr val="accent4"/>
          </a:lnRef>
          <a:fillRef idx="3">
            <a:schemeClr val="accent4"/>
          </a:fillRef>
          <a:effectRef idx="2">
            <a:schemeClr val="accent4"/>
          </a:effectRef>
          <a:fontRef idx="minor"/>
        </p:style>
        <p:txBody>
          <a:bodyPr lIns="90000" rIns="90000" tIns="45000" bIns="45000" anchor="ctr">
            <a:spAutoFit/>
          </a:bodyPr>
          <a:p>
            <a:pPr algn="ctr">
              <a:lnSpc>
                <a:spcPct val="100000"/>
              </a:lnSpc>
            </a:pPr>
            <a:r>
              <a:rPr b="1" i="1" lang="en-US" sz="1600" spc="-1" strike="noStrike">
                <a:solidFill>
                  <a:srgbClr val="ffffff"/>
                </a:solidFill>
                <a:latin typeface="Arial"/>
                <a:ea typeface="ＭＳ Ｐゴシック"/>
              </a:rPr>
              <a:t>Distributed Switch</a:t>
            </a:r>
            <a:endParaRPr b="0" lang="en-IN" sz="1600" spc="-1" strike="noStrike">
              <a:latin typeface="Arial"/>
            </a:endParaRPr>
          </a:p>
        </p:txBody>
      </p:sp>
      <p:sp>
        <p:nvSpPr>
          <p:cNvPr id="918" name="CustomShape 3"/>
          <p:cNvSpPr/>
          <p:nvPr/>
        </p:nvSpPr>
        <p:spPr>
          <a:xfrm>
            <a:off x="4648320" y="1947600"/>
            <a:ext cx="4228920" cy="2562120"/>
          </a:xfrm>
          <a:prstGeom prst="roundRect">
            <a:avLst>
              <a:gd name="adj" fmla="val 16667"/>
            </a:avLst>
          </a:prstGeom>
          <a:solidFill>
            <a:schemeClr val="bg2">
              <a:lumMod val="40000"/>
              <a:lumOff val="60000"/>
            </a:schemeClr>
          </a:solidFill>
          <a:ln w="9360">
            <a:solidFill>
              <a:srgbClr val="00709e"/>
            </a:solidFill>
            <a:round/>
          </a:ln>
          <a:effectLst>
            <a:outerShdw algn="t" blurRad="50800" dir="5400000" dist="38160" rotWithShape="0">
              <a:srgbClr val="000000">
                <a:alpha val="40000"/>
              </a:srgbClr>
            </a:outerShdw>
          </a:effectLst>
        </p:spPr>
        <p:style>
          <a:lnRef idx="0"/>
          <a:fillRef idx="0"/>
          <a:effectRef idx="0"/>
          <a:fontRef idx="minor"/>
        </p:style>
        <p:txBody>
          <a:bodyPr lIns="90000" rIns="90000" tIns="45000" bIns="45000" anchor="ctr">
            <a:spAutoFit/>
          </a:bodyPr>
          <a:p>
            <a:pPr>
              <a:lnSpc>
                <a:spcPct val="100000"/>
              </a:lnSpc>
              <a:spcAft>
                <a:spcPts val="1199"/>
              </a:spcAft>
            </a:pPr>
            <a:r>
              <a:rPr b="1" lang="en-US" sz="1800" spc="-1" strike="noStrike">
                <a:solidFill>
                  <a:srgbClr val="333333"/>
                </a:solidFill>
                <a:latin typeface="Arial"/>
                <a:ea typeface="ＭＳ Ｐゴシック"/>
              </a:rPr>
              <a:t>Simplified Provisioning And Administration Of Virtual Machine Networking</a:t>
            </a:r>
            <a:endParaRPr b="0" lang="en-IN" sz="1800" spc="-1" strike="noStrike">
              <a:latin typeface="Arial"/>
            </a:endParaRPr>
          </a:p>
          <a:p>
            <a:pPr marL="225360" indent="-218880">
              <a:lnSpc>
                <a:spcPct val="90000"/>
              </a:lnSpc>
              <a:spcAft>
                <a:spcPts val="1199"/>
              </a:spcAft>
              <a:buClr>
                <a:srgbClr val="00709e"/>
              </a:buClr>
              <a:buFont typeface="Arial"/>
              <a:buChar char="•"/>
            </a:pPr>
            <a:r>
              <a:rPr b="0" lang="en-US" sz="1600" spc="-1" strike="noStrike">
                <a:solidFill>
                  <a:srgbClr val="000000"/>
                </a:solidFill>
                <a:latin typeface="Arial"/>
                <a:ea typeface="ＭＳ Ｐゴシック"/>
              </a:rPr>
              <a:t>Enables the use of third party virtual switches such as Cisco Nexus 1000v in vSphere environments</a:t>
            </a:r>
            <a:endParaRPr b="0" lang="en-IN" sz="1600" spc="-1" strike="noStrike">
              <a:latin typeface="Arial"/>
            </a:endParaRPr>
          </a:p>
          <a:p>
            <a:pPr marL="225360" indent="-218880">
              <a:lnSpc>
                <a:spcPct val="90000"/>
              </a:lnSpc>
              <a:spcAft>
                <a:spcPts val="1199"/>
              </a:spcAft>
              <a:buClr>
                <a:srgbClr val="00709e"/>
              </a:buClr>
              <a:buFont typeface="Arial"/>
              <a:buChar char="•"/>
            </a:pPr>
            <a:r>
              <a:rPr b="0" lang="en-US" sz="1600" spc="-1" strike="noStrike">
                <a:solidFill>
                  <a:srgbClr val="000000"/>
                </a:solidFill>
                <a:latin typeface="Arial"/>
                <a:ea typeface="ＭＳ Ｐゴシック"/>
              </a:rPr>
              <a:t>Enhanced security and monitoring for VMs migrated via vMotion</a:t>
            </a:r>
            <a:endParaRPr b="0" lang="en-IN" sz="1600" spc="-1" strike="noStrike">
              <a:latin typeface="Arial"/>
            </a:endParaRPr>
          </a:p>
        </p:txBody>
      </p:sp>
      <p:sp>
        <p:nvSpPr>
          <p:cNvPr id="919" name="TextShape 4"/>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Simplify Networking Provisioning and Administration</a:t>
            </a:r>
            <a:endParaRPr b="0" lang="en-US" sz="2200" spc="-1" strike="noStrike">
              <a:solidFill>
                <a:srgbClr val="0095d3"/>
              </a:solidFill>
              <a:latin typeface="Arial"/>
            </a:endParaRPr>
          </a:p>
        </p:txBody>
      </p:sp>
    </p:spTree>
  </p:cSld>
  <p:transition>
    <p:fade/>
  </p:transition>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0" name="CustomShape 1"/>
          <p:cNvSpPr/>
          <p:nvPr/>
        </p:nvSpPr>
        <p:spPr>
          <a:xfrm>
            <a:off x="304920" y="1436400"/>
            <a:ext cx="4114440" cy="3821040"/>
          </a:xfrm>
          <a:prstGeom prst="roundRect">
            <a:avLst>
              <a:gd name="adj" fmla="val 16667"/>
            </a:avLst>
          </a:prstGeom>
          <a:noFill/>
          <a:ln w="38160">
            <a:solidFill>
              <a:schemeClr val="accent5"/>
            </a:solidFill>
            <a:round/>
          </a:ln>
        </p:spPr>
        <p:style>
          <a:lnRef idx="0"/>
          <a:fillRef idx="0"/>
          <a:effectRef idx="0"/>
          <a:fontRef idx="minor"/>
        </p:style>
      </p:sp>
      <p:grpSp>
        <p:nvGrpSpPr>
          <p:cNvPr id="921" name="Group 2"/>
          <p:cNvGrpSpPr/>
          <p:nvPr/>
        </p:nvGrpSpPr>
        <p:grpSpPr>
          <a:xfrm>
            <a:off x="588960" y="1780200"/>
            <a:ext cx="3525480" cy="3177360"/>
            <a:chOff x="588960" y="1780200"/>
            <a:chExt cx="3525480" cy="3177360"/>
          </a:xfrm>
        </p:grpSpPr>
        <p:grpSp>
          <p:nvGrpSpPr>
            <p:cNvPr id="922" name="Group 3"/>
            <p:cNvGrpSpPr/>
            <p:nvPr/>
          </p:nvGrpSpPr>
          <p:grpSpPr>
            <a:xfrm>
              <a:off x="588960" y="1780200"/>
              <a:ext cx="3525480" cy="2835720"/>
              <a:chOff x="588960" y="1780200"/>
              <a:chExt cx="3525480" cy="2835720"/>
            </a:xfrm>
          </p:grpSpPr>
          <p:pic>
            <p:nvPicPr>
              <p:cNvPr id="923" name="Picture 2" descr=""/>
              <p:cNvPicPr/>
              <p:nvPr/>
            </p:nvPicPr>
            <p:blipFill>
              <a:blip r:embed="rId1"/>
              <a:stretch/>
            </p:blipFill>
            <p:spPr>
              <a:xfrm>
                <a:off x="823680" y="3945240"/>
                <a:ext cx="607680" cy="654120"/>
              </a:xfrm>
              <a:prstGeom prst="rect">
                <a:avLst/>
              </a:prstGeom>
              <a:ln w="9360">
                <a:noFill/>
              </a:ln>
            </p:spPr>
          </p:pic>
          <p:pic>
            <p:nvPicPr>
              <p:cNvPr id="924" name="Picture 3" descr="DGRM_vCenterServer_flat_R2_Q408.png"/>
              <p:cNvPicPr/>
              <p:nvPr/>
            </p:nvPicPr>
            <p:blipFill>
              <a:blip r:embed="rId2"/>
              <a:stretch/>
            </p:blipFill>
            <p:spPr>
              <a:xfrm>
                <a:off x="588960" y="1780200"/>
                <a:ext cx="3525480" cy="2114640"/>
              </a:xfrm>
              <a:prstGeom prst="rect">
                <a:avLst/>
              </a:prstGeom>
              <a:ln w="9360">
                <a:noFill/>
              </a:ln>
            </p:spPr>
          </p:pic>
          <p:pic>
            <p:nvPicPr>
              <p:cNvPr id="925" name="Picture 2" descr=""/>
              <p:cNvPicPr/>
              <p:nvPr/>
            </p:nvPicPr>
            <p:blipFill>
              <a:blip r:embed="rId3"/>
              <a:stretch/>
            </p:blipFill>
            <p:spPr>
              <a:xfrm>
                <a:off x="2063880" y="3961800"/>
                <a:ext cx="607680" cy="654120"/>
              </a:xfrm>
              <a:prstGeom prst="rect">
                <a:avLst/>
              </a:prstGeom>
              <a:ln w="9360">
                <a:noFill/>
              </a:ln>
            </p:spPr>
          </p:pic>
          <p:pic>
            <p:nvPicPr>
              <p:cNvPr id="926" name="Picture 2" descr=""/>
              <p:cNvPicPr/>
              <p:nvPr/>
            </p:nvPicPr>
            <p:blipFill>
              <a:blip r:embed="rId4"/>
              <a:stretch/>
            </p:blipFill>
            <p:spPr>
              <a:xfrm>
                <a:off x="3295440" y="3945240"/>
                <a:ext cx="607680" cy="654120"/>
              </a:xfrm>
              <a:prstGeom prst="rect">
                <a:avLst/>
              </a:prstGeom>
              <a:ln w="9360">
                <a:noFill/>
              </a:ln>
            </p:spPr>
          </p:pic>
        </p:grpSp>
        <p:sp>
          <p:nvSpPr>
            <p:cNvPr id="927" name="CustomShape 4"/>
            <p:cNvSpPr/>
            <p:nvPr/>
          </p:nvSpPr>
          <p:spPr>
            <a:xfrm>
              <a:off x="2007000" y="4699800"/>
              <a:ext cx="759240" cy="25776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1" lang="en-US" sz="1100" spc="-1" strike="noStrike">
                  <a:solidFill>
                    <a:srgbClr val="000000"/>
                  </a:solidFill>
                  <a:latin typeface="Arial"/>
                  <a:ea typeface="ＭＳ Ｐゴシック"/>
                </a:rPr>
                <a:t>Profiles</a:t>
              </a:r>
              <a:endParaRPr b="0" lang="en-IN" sz="1100" spc="-1" strike="noStrike">
                <a:latin typeface="Arial"/>
              </a:endParaRPr>
            </a:p>
          </p:txBody>
        </p:sp>
      </p:grpSp>
      <p:sp>
        <p:nvSpPr>
          <p:cNvPr id="928" name="CustomShape 5"/>
          <p:cNvSpPr/>
          <p:nvPr/>
        </p:nvSpPr>
        <p:spPr>
          <a:xfrm>
            <a:off x="762120" y="5031360"/>
            <a:ext cx="3123720" cy="369720"/>
          </a:xfrm>
          <a:prstGeom prst="roundRect">
            <a:avLst>
              <a:gd name="adj" fmla="val 16667"/>
            </a:avLst>
          </a:prstGeom>
          <a:gradFill rotWithShape="0">
            <a:gsLst>
              <a:gs pos="0">
                <a:srgbClr val="0f388a"/>
              </a:gs>
              <a:gs pos="100000">
                <a:srgbClr val="1564ab">
                  <a:alpha val="99215"/>
                </a:srgbClr>
              </a:gs>
            </a:gsLst>
            <a:lin ang="16200000"/>
          </a:gradFill>
          <a:ln w="12600">
            <a:solidFill>
              <a:srgbClr val="1a448a"/>
            </a:solidFill>
            <a:round/>
          </a:ln>
          <a:effectLst>
            <a:outerShdw algn="t" blurRad="50800" dir="5400000" dist="38160" rotWithShape="0">
              <a:srgbClr val="000000">
                <a:alpha val="40000"/>
              </a:srgbClr>
            </a:outerShdw>
          </a:effectLst>
          <a:scene3d>
            <a:camera prst="orthographicFront"/>
            <a:lightRig dir="t" rig="threePt"/>
          </a:scene3d>
          <a:sp3d>
            <a:bevelT w="38100" h="12700"/>
          </a:sp3d>
        </p:spPr>
        <p:style>
          <a:lnRef idx="1">
            <a:schemeClr val="accent4"/>
          </a:lnRef>
          <a:fillRef idx="3">
            <a:schemeClr val="accent4"/>
          </a:fillRef>
          <a:effectRef idx="2">
            <a:schemeClr val="accent4"/>
          </a:effectRef>
          <a:fontRef idx="minor"/>
        </p:style>
        <p:txBody>
          <a:bodyPr lIns="90000" rIns="90000" tIns="45000" bIns="45000" anchor="ctr">
            <a:spAutoFit/>
          </a:bodyPr>
          <a:p>
            <a:pPr algn="ctr">
              <a:lnSpc>
                <a:spcPct val="100000"/>
              </a:lnSpc>
            </a:pPr>
            <a:r>
              <a:rPr b="1" i="1" lang="en-US" sz="1600" spc="-1" strike="noStrike">
                <a:solidFill>
                  <a:srgbClr val="ffffff"/>
                </a:solidFill>
                <a:latin typeface="Arial"/>
                <a:ea typeface="ＭＳ Ｐゴシック"/>
              </a:rPr>
              <a:t>vSphere Host Profiles</a:t>
            </a:r>
            <a:endParaRPr b="0" lang="en-IN" sz="1600" spc="-1" strike="noStrike">
              <a:latin typeface="Arial"/>
            </a:endParaRPr>
          </a:p>
        </p:txBody>
      </p:sp>
      <p:sp>
        <p:nvSpPr>
          <p:cNvPr id="929" name="CustomShape 6"/>
          <p:cNvSpPr/>
          <p:nvPr/>
        </p:nvSpPr>
        <p:spPr>
          <a:xfrm>
            <a:off x="4648320" y="1705320"/>
            <a:ext cx="4228920" cy="3047400"/>
          </a:xfrm>
          <a:prstGeom prst="roundRect">
            <a:avLst>
              <a:gd name="adj" fmla="val 16667"/>
            </a:avLst>
          </a:prstGeom>
          <a:solidFill>
            <a:schemeClr val="bg2">
              <a:lumMod val="40000"/>
              <a:lumOff val="60000"/>
            </a:schemeClr>
          </a:solidFill>
          <a:ln w="9360">
            <a:solidFill>
              <a:srgbClr val="00709e"/>
            </a:solidFill>
            <a:round/>
          </a:ln>
          <a:effectLst>
            <a:outerShdw algn="t" blurRad="50800" dir="5400000" dist="38160" rotWithShape="0">
              <a:srgbClr val="000000">
                <a:alpha val="40000"/>
              </a:srgbClr>
            </a:outerShdw>
          </a:effectLst>
        </p:spPr>
        <p:style>
          <a:lnRef idx="0"/>
          <a:fillRef idx="0"/>
          <a:effectRef idx="0"/>
          <a:fontRef idx="minor"/>
        </p:style>
        <p:txBody>
          <a:bodyPr lIns="90000" rIns="90000" tIns="45000" bIns="45000" anchor="ctr">
            <a:spAutoFit/>
          </a:bodyPr>
          <a:p>
            <a:pPr>
              <a:lnSpc>
                <a:spcPct val="100000"/>
              </a:lnSpc>
              <a:spcAft>
                <a:spcPts val="1199"/>
              </a:spcAft>
            </a:pPr>
            <a:r>
              <a:rPr b="1" lang="en-US" sz="1800" spc="-1" strike="noStrike">
                <a:solidFill>
                  <a:srgbClr val="333333"/>
                </a:solidFill>
                <a:latin typeface="Arial"/>
                <a:ea typeface="ＭＳ Ｐゴシック"/>
              </a:rPr>
              <a:t>S</a:t>
            </a:r>
            <a:r>
              <a:rPr b="1" lang="en-US" sz="1800" spc="-1" strike="noStrike">
                <a:solidFill>
                  <a:srgbClr val="000000"/>
                </a:solidFill>
                <a:latin typeface="Arial"/>
                <a:ea typeface="ＭＳ Ｐゴシック"/>
              </a:rPr>
              <a:t>tandardize And Simplify Configuration And Management Of vSphere Host</a:t>
            </a:r>
            <a:endParaRPr b="0" lang="en-IN" sz="1800" spc="-1" strike="noStrike">
              <a:latin typeface="Arial"/>
            </a:endParaRPr>
          </a:p>
          <a:p>
            <a:pPr marL="225360" indent="-218880">
              <a:lnSpc>
                <a:spcPct val="90000"/>
              </a:lnSpc>
              <a:spcAft>
                <a:spcPts val="1199"/>
              </a:spcAft>
              <a:buClr>
                <a:srgbClr val="00709e"/>
              </a:buClr>
              <a:buFont typeface="Arial"/>
              <a:buChar char="•"/>
            </a:pPr>
            <a:r>
              <a:rPr b="0" lang="en-US" sz="1600" spc="-1" strike="noStrike">
                <a:solidFill>
                  <a:srgbClr val="000000"/>
                </a:solidFill>
                <a:latin typeface="Arial"/>
                <a:ea typeface="ＭＳ Ｐゴシック"/>
              </a:rPr>
              <a:t>Capture the blueprint of a known, validated configuration including networking, storage and security settings and it to many hosts to simplify setup</a:t>
            </a:r>
            <a:endParaRPr b="0" lang="en-IN" sz="1600" spc="-1" strike="noStrike">
              <a:latin typeface="Arial"/>
            </a:endParaRPr>
          </a:p>
          <a:p>
            <a:pPr marL="225360" indent="-218880">
              <a:lnSpc>
                <a:spcPct val="90000"/>
              </a:lnSpc>
              <a:spcAft>
                <a:spcPts val="1199"/>
              </a:spcAft>
              <a:buClr>
                <a:srgbClr val="00709e"/>
              </a:buClr>
              <a:buFont typeface="Arial"/>
              <a:buChar char="•"/>
            </a:pPr>
            <a:r>
              <a:rPr b="0" lang="en-US" sz="1600" spc="-1" strike="noStrike">
                <a:solidFill>
                  <a:srgbClr val="000000"/>
                </a:solidFill>
                <a:latin typeface="Arial"/>
                <a:ea typeface="ＭＳ Ｐゴシック"/>
              </a:rPr>
              <a:t>Host profile policies can also monitor compliance</a:t>
            </a:r>
            <a:endParaRPr b="0" lang="en-IN" sz="1600" spc="-1" strike="noStrike">
              <a:latin typeface="Arial"/>
            </a:endParaRPr>
          </a:p>
        </p:txBody>
      </p:sp>
      <p:sp>
        <p:nvSpPr>
          <p:cNvPr id="930" name="TextShape 7"/>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Simplify vSphere Host Management</a:t>
            </a:r>
            <a:endParaRPr b="0" lang="en-US" sz="2200" spc="-1" strike="noStrike">
              <a:solidFill>
                <a:srgbClr val="0095d3"/>
              </a:solidFill>
              <a:latin typeface="Arial"/>
            </a:endParaRPr>
          </a:p>
        </p:txBody>
      </p:sp>
    </p:spTree>
  </p:cSld>
  <p:transition>
    <p:fade/>
  </p:transition>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TextShape 1"/>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Desktop Virtualization</a:t>
            </a:r>
            <a:endParaRPr b="0" lang="en-US" sz="2200" spc="-1" strike="noStrike">
              <a:solidFill>
                <a:srgbClr val="0095d3"/>
              </a:solidFill>
              <a:latin typeface="Arial"/>
            </a:endParaRPr>
          </a:p>
        </p:txBody>
      </p:sp>
      <p:pic>
        <p:nvPicPr>
          <p:cNvPr id="932" name="Picture 2" descr="Related image"/>
          <p:cNvPicPr/>
          <p:nvPr/>
        </p:nvPicPr>
        <p:blipFill>
          <a:blip r:embed="rId1"/>
          <a:stretch/>
        </p:blipFill>
        <p:spPr>
          <a:xfrm>
            <a:off x="2354760" y="1905120"/>
            <a:ext cx="3969360" cy="3109320"/>
          </a:xfrm>
          <a:prstGeom prst="rect">
            <a:avLst/>
          </a:prstGeom>
          <a:ln>
            <a:noFill/>
          </a:ln>
        </p:spPr>
      </p:pic>
    </p:spTree>
  </p:cSld>
  <p:transition>
    <p:fade/>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TextShape 1"/>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3200" spc="-1" strike="noStrike">
                <a:solidFill>
                  <a:srgbClr val="003d79"/>
                </a:solidFill>
                <a:latin typeface="Calibri"/>
                <a:ea typeface="ＭＳ Ｐゴシック"/>
              </a:rPr>
              <a:t>Business &amp; IT Challenges</a:t>
            </a:r>
            <a:endParaRPr b="0" lang="en-US" sz="3200" spc="-1" strike="noStrike">
              <a:solidFill>
                <a:srgbClr val="0095d3"/>
              </a:solidFill>
              <a:latin typeface="Arial"/>
            </a:endParaRPr>
          </a:p>
        </p:txBody>
      </p:sp>
    </p:spTree>
  </p:cSld>
  <p:transition>
    <p:fade/>
  </p:transition>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3" name="Picture 2" descr="Image result for citrix desktop virtualization"/>
          <p:cNvPicPr/>
          <p:nvPr/>
        </p:nvPicPr>
        <p:blipFill>
          <a:blip r:embed="rId1"/>
          <a:stretch/>
        </p:blipFill>
        <p:spPr>
          <a:xfrm>
            <a:off x="304920" y="1219320"/>
            <a:ext cx="8572320" cy="4762080"/>
          </a:xfrm>
          <a:prstGeom prst="rect">
            <a:avLst/>
          </a:prstGeom>
          <a:ln>
            <a:noFill/>
          </a:ln>
        </p:spPr>
      </p:pic>
      <p:sp>
        <p:nvSpPr>
          <p:cNvPr id="934" name="CustomShape 1"/>
          <p:cNvSpPr/>
          <p:nvPr/>
        </p:nvSpPr>
        <p:spPr>
          <a:xfrm>
            <a:off x="321480" y="152280"/>
            <a:ext cx="4038480" cy="395280"/>
          </a:xfrm>
          <a:prstGeom prst="rect">
            <a:avLst/>
          </a:prstGeom>
          <a:noFill/>
          <a:ln>
            <a:noFill/>
          </a:ln>
        </p:spPr>
        <p:style>
          <a:lnRef idx="0"/>
          <a:fillRef idx="0"/>
          <a:effectRef idx="0"/>
          <a:fontRef idx="minor"/>
        </p:style>
        <p:txBody>
          <a:bodyPr wrap="none" lIns="90000" rIns="90000" tIns="45000" bIns="45000">
            <a:spAutoFit/>
          </a:bodyPr>
          <a:p>
            <a:pPr>
              <a:lnSpc>
                <a:spcPct val="100000"/>
              </a:lnSpc>
              <a:spcAft>
                <a:spcPts val="799"/>
              </a:spcAft>
            </a:pPr>
            <a:r>
              <a:rPr b="0" lang="en-US" sz="2000" spc="-1" strike="noStrike">
                <a:solidFill>
                  <a:srgbClr val="333333"/>
                </a:solidFill>
                <a:latin typeface="Arial"/>
                <a:ea typeface="ＭＳ Ｐゴシック"/>
              </a:rPr>
              <a:t>Citrix Desktop &amp; App Virtualization</a:t>
            </a:r>
            <a:endParaRPr b="0" lang="en-IN" sz="2000" spc="-1" strike="noStrike">
              <a:latin typeface="Arial"/>
            </a:endParaRPr>
          </a:p>
        </p:txBody>
      </p:sp>
    </p:spTree>
  </p:cSld>
  <p:transition>
    <p:fade/>
  </p:transition>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 name="TextShape 1"/>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VMware Desktop &amp; App Virtualization</a:t>
            </a:r>
            <a:endParaRPr b="0" lang="en-US" sz="2200" spc="-1" strike="noStrike">
              <a:solidFill>
                <a:srgbClr val="0095d3"/>
              </a:solidFill>
              <a:latin typeface="Arial"/>
            </a:endParaRPr>
          </a:p>
        </p:txBody>
      </p:sp>
      <p:pic>
        <p:nvPicPr>
          <p:cNvPr id="936" name="Picture 2" descr="Image result for citrix desktop virtualization"/>
          <p:cNvPicPr/>
          <p:nvPr/>
        </p:nvPicPr>
        <p:blipFill>
          <a:blip r:embed="rId1"/>
          <a:stretch/>
        </p:blipFill>
        <p:spPr>
          <a:xfrm>
            <a:off x="821880" y="838080"/>
            <a:ext cx="7026480" cy="5658120"/>
          </a:xfrm>
          <a:prstGeom prst="rect">
            <a:avLst/>
          </a:prstGeom>
          <a:ln>
            <a:noFill/>
          </a:ln>
        </p:spPr>
      </p:pic>
    </p:spTree>
  </p:cSld>
  <p:transition>
    <p:fade/>
  </p:transition>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7" name="TextShape 1"/>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HyperConverged</a:t>
            </a:r>
            <a:endParaRPr b="0" lang="en-US" sz="2200" spc="-1" strike="noStrike">
              <a:solidFill>
                <a:srgbClr val="0095d3"/>
              </a:solidFill>
              <a:latin typeface="Arial"/>
            </a:endParaRPr>
          </a:p>
        </p:txBody>
      </p:sp>
      <p:pic>
        <p:nvPicPr>
          <p:cNvPr id="938" name="Picture 2" descr="Image result for citrix virtualized datacenter"/>
          <p:cNvPicPr/>
          <p:nvPr/>
        </p:nvPicPr>
        <p:blipFill>
          <a:blip r:embed="rId1"/>
          <a:stretch/>
        </p:blipFill>
        <p:spPr>
          <a:xfrm>
            <a:off x="356760" y="914400"/>
            <a:ext cx="8237160" cy="4647960"/>
          </a:xfrm>
          <a:prstGeom prst="rect">
            <a:avLst/>
          </a:prstGeom>
          <a:ln>
            <a:noFill/>
          </a:ln>
        </p:spPr>
      </p:pic>
    </p:spTree>
  </p:cSld>
  <p:transition>
    <p:fade/>
  </p:transition>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9" name="TextShape 1"/>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Cloud Computing</a:t>
            </a:r>
            <a:endParaRPr b="0" lang="en-US" sz="2200" spc="-1" strike="noStrike">
              <a:solidFill>
                <a:srgbClr val="0095d3"/>
              </a:solidFill>
              <a:latin typeface="Arial"/>
            </a:endParaRPr>
          </a:p>
        </p:txBody>
      </p:sp>
      <p:pic>
        <p:nvPicPr>
          <p:cNvPr id="940" name="Picture 2" descr="Related image"/>
          <p:cNvPicPr/>
          <p:nvPr/>
        </p:nvPicPr>
        <p:blipFill>
          <a:blip r:embed="rId1"/>
          <a:stretch/>
        </p:blipFill>
        <p:spPr>
          <a:xfrm>
            <a:off x="356760" y="914400"/>
            <a:ext cx="7796520" cy="5722560"/>
          </a:xfrm>
          <a:prstGeom prst="rect">
            <a:avLst/>
          </a:prstGeom>
          <a:ln>
            <a:noFill/>
          </a:ln>
        </p:spPr>
      </p:pic>
    </p:spTree>
  </p:cSld>
  <p:transition>
    <p:fade/>
  </p:transition>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1" name="Picture 10" descr="VSS10_4by3_powerpoint_c.jpg"/>
          <p:cNvPicPr/>
          <p:nvPr/>
        </p:nvPicPr>
        <p:blipFill>
          <a:blip r:embed="rId1"/>
          <a:stretch/>
        </p:blipFill>
        <p:spPr>
          <a:xfrm>
            <a:off x="2520" y="2160"/>
            <a:ext cx="9138240" cy="6853680"/>
          </a:xfrm>
          <a:prstGeom prst="rect">
            <a:avLst/>
          </a:prstGeom>
          <a:ln>
            <a:noFill/>
          </a:ln>
        </p:spPr>
      </p:pic>
      <p:sp>
        <p:nvSpPr>
          <p:cNvPr id="942" name="CustomShape 1"/>
          <p:cNvSpPr/>
          <p:nvPr/>
        </p:nvSpPr>
        <p:spPr>
          <a:xfrm>
            <a:off x="580320" y="780840"/>
            <a:ext cx="5527440" cy="88236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en-US" sz="5200" spc="-1" strike="noStrike">
                <a:solidFill>
                  <a:srgbClr val="333333"/>
                </a:solidFill>
                <a:latin typeface="Gotham Rounded Medium"/>
                <a:ea typeface="ＭＳ Ｐゴシック"/>
              </a:rPr>
              <a:t>Thank you</a:t>
            </a:r>
            <a:endParaRPr b="0" lang="en-IN" sz="5200" spc="-1" strike="noStrike">
              <a:latin typeface="Arial"/>
            </a:endParaRPr>
          </a:p>
        </p:txBody>
      </p:sp>
    </p:spTree>
  </p:cSld>
  <p:transition>
    <p:fade/>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6328800" y="934920"/>
            <a:ext cx="2034000" cy="4982760"/>
          </a:xfrm>
          <a:custGeom>
            <a:avLst/>
            <a:gdLst/>
            <a:ahLst/>
            <a:rect l="l" t="t" r="r" b="b"/>
            <a:pathLst>
              <a:path w="2671281" h="4982967">
                <a:moveTo>
                  <a:pt x="82193" y="2250041"/>
                </a:moveTo>
                <a:lnTo>
                  <a:pt x="2671281" y="0"/>
                </a:lnTo>
                <a:cubicBezTo>
                  <a:pt x="2667856" y="1660989"/>
                  <a:pt x="2664432" y="3321978"/>
                  <a:pt x="2661007" y="4982967"/>
                </a:cubicBezTo>
                <a:lnTo>
                  <a:pt x="0" y="2280863"/>
                </a:lnTo>
              </a:path>
            </a:pathLst>
          </a:custGeom>
          <a:gradFill rotWithShape="0">
            <a:gsLst>
              <a:gs pos="53000">
                <a:srgbClr val="fcd6a5"/>
              </a:gs>
              <a:gs pos="100000">
                <a:srgbClr val="ffffff"/>
              </a:gs>
            </a:gsLst>
            <a:lin ang="0"/>
          </a:gradFill>
          <a:ln>
            <a:noFill/>
          </a:ln>
        </p:spPr>
        <p:style>
          <a:lnRef idx="0"/>
          <a:fillRef idx="0"/>
          <a:effectRef idx="0"/>
          <a:fontRef idx="minor"/>
        </p:style>
      </p:sp>
      <p:sp>
        <p:nvSpPr>
          <p:cNvPr id="280" name="CustomShape 2"/>
          <p:cNvSpPr/>
          <p:nvPr/>
        </p:nvSpPr>
        <p:spPr>
          <a:xfrm flipV="1">
            <a:off x="1828800" y="1964880"/>
            <a:ext cx="1705320" cy="1126800"/>
          </a:xfrm>
          <a:prstGeom prst="triangle">
            <a:avLst>
              <a:gd name="adj" fmla="val 50000"/>
            </a:avLst>
          </a:prstGeom>
          <a:gradFill rotWithShape="0">
            <a:gsLst>
              <a:gs pos="27000">
                <a:srgbClr val="8ac5ff"/>
              </a:gs>
              <a:gs pos="100000">
                <a:srgbClr val="ffffff"/>
              </a:gs>
            </a:gsLst>
            <a:lin ang="16200000"/>
          </a:gradFill>
          <a:ln w="19080">
            <a:noFill/>
          </a:ln>
        </p:spPr>
        <p:style>
          <a:lnRef idx="0"/>
          <a:fillRef idx="0"/>
          <a:effectRef idx="0"/>
          <a:fontRef idx="minor"/>
        </p:style>
      </p:sp>
      <p:sp>
        <p:nvSpPr>
          <p:cNvPr id="281" name="CustomShape 3"/>
          <p:cNvSpPr/>
          <p:nvPr/>
        </p:nvSpPr>
        <p:spPr>
          <a:xfrm flipV="1">
            <a:off x="3534480" y="1974960"/>
            <a:ext cx="1869480" cy="1126800"/>
          </a:xfrm>
          <a:prstGeom prst="triangle">
            <a:avLst>
              <a:gd name="adj" fmla="val 50000"/>
            </a:avLst>
          </a:prstGeom>
          <a:gradFill rotWithShape="0">
            <a:gsLst>
              <a:gs pos="27000">
                <a:srgbClr val="c4e3b0"/>
              </a:gs>
              <a:gs pos="100000">
                <a:srgbClr val="ffffff"/>
              </a:gs>
            </a:gsLst>
            <a:lin ang="16200000"/>
          </a:gradFill>
          <a:ln w="19080">
            <a:noFill/>
          </a:ln>
        </p:spPr>
        <p:style>
          <a:lnRef idx="0"/>
          <a:fillRef idx="0"/>
          <a:effectRef idx="0"/>
          <a:fontRef idx="minor"/>
        </p:style>
      </p:sp>
      <p:sp>
        <p:nvSpPr>
          <p:cNvPr id="282" name="CustomShape 4"/>
          <p:cNvSpPr/>
          <p:nvPr/>
        </p:nvSpPr>
        <p:spPr>
          <a:xfrm>
            <a:off x="496080" y="3328920"/>
            <a:ext cx="4617000" cy="2609280"/>
          </a:xfrm>
          <a:custGeom>
            <a:avLst/>
            <a:gdLst/>
            <a:ahLst/>
            <a:rect l="l" t="t" r="r" b="b"/>
            <a:pathLst>
              <a:path w="3565132" h="2609636">
                <a:moveTo>
                  <a:pt x="41096" y="2578813"/>
                </a:moveTo>
                <a:lnTo>
                  <a:pt x="1376737" y="0"/>
                </a:lnTo>
                <a:lnTo>
                  <a:pt x="2044557" y="20548"/>
                </a:lnTo>
                <a:lnTo>
                  <a:pt x="3565132" y="2599362"/>
                </a:lnTo>
                <a:lnTo>
                  <a:pt x="0" y="2609636"/>
                </a:lnTo>
              </a:path>
            </a:pathLst>
          </a:custGeom>
          <a:gradFill rotWithShape="0">
            <a:gsLst>
              <a:gs pos="27000">
                <a:srgbClr val="8ac5ff"/>
              </a:gs>
              <a:gs pos="100000">
                <a:srgbClr val="ffffff"/>
              </a:gs>
            </a:gsLst>
            <a:lin ang="5400000"/>
          </a:gradFill>
          <a:ln w="19080">
            <a:noFill/>
          </a:ln>
        </p:spPr>
        <p:style>
          <a:lnRef idx="0"/>
          <a:fillRef idx="0"/>
          <a:effectRef idx="0"/>
          <a:fontRef idx="minor"/>
        </p:style>
      </p:sp>
      <p:grpSp>
        <p:nvGrpSpPr>
          <p:cNvPr id="283" name="Group 5"/>
          <p:cNvGrpSpPr/>
          <p:nvPr/>
        </p:nvGrpSpPr>
        <p:grpSpPr>
          <a:xfrm>
            <a:off x="2097000" y="2364480"/>
            <a:ext cx="1276560" cy="1118520"/>
            <a:chOff x="2097000" y="2364480"/>
            <a:chExt cx="1276560" cy="1118520"/>
          </a:xfrm>
        </p:grpSpPr>
        <p:sp>
          <p:nvSpPr>
            <p:cNvPr id="284" name="CustomShape 6"/>
            <p:cNvSpPr/>
            <p:nvPr/>
          </p:nvSpPr>
          <p:spPr>
            <a:xfrm>
              <a:off x="2097000" y="2720880"/>
              <a:ext cx="1276560" cy="762120"/>
            </a:xfrm>
            <a:prstGeom prst="ellipse">
              <a:avLst/>
            </a:prstGeom>
            <a:gradFill rotWithShape="0">
              <a:gsLst>
                <a:gs pos="0">
                  <a:srgbClr val="ffffff"/>
                </a:gs>
                <a:gs pos="100000">
                  <a:srgbClr val="c9c9c9"/>
                </a:gs>
              </a:gsLst>
              <a:lin ang="5400000"/>
            </a:gradFill>
            <a:ln w="12600">
              <a:solidFill>
                <a:schemeClr val="bg1">
                  <a:lumMod val="85000"/>
                </a:schemeClr>
              </a:solidFill>
              <a:round/>
            </a:ln>
            <a:effectLst>
              <a:outerShdw algn="t" blurRad="50800" dir="5400000" dist="25560" rotWithShape="0" sx="99000" sy="99000">
                <a:srgbClr val="000000">
                  <a:alpha val="40000"/>
                </a:srgbClr>
              </a:outerShdw>
            </a:effectLst>
            <a:scene3d>
              <a:camera prst="orthographicFront"/>
              <a:lightRig dir="t" rig="threePt"/>
            </a:scene3d>
            <a:sp3d>
              <a:bevelT w="31750" h="12700"/>
            </a:sp3d>
          </p:spPr>
          <p:style>
            <a:lnRef idx="1">
              <a:schemeClr val="accent4"/>
            </a:lnRef>
            <a:fillRef idx="3">
              <a:schemeClr val="accent4"/>
            </a:fillRef>
            <a:effectRef idx="2">
              <a:schemeClr val="accent4"/>
            </a:effectRef>
            <a:fontRef idx="minor"/>
          </p:style>
        </p:sp>
        <p:pic>
          <p:nvPicPr>
            <p:cNvPr id="285" name="User PC" descr="C:\Users\testuser\AppData\Local\Temp\VMwareDnD\c45473a7\VMW_09Q3_ICON_Monitor_Wide.png"/>
            <p:cNvPicPr/>
            <p:nvPr/>
          </p:nvPicPr>
          <p:blipFill>
            <a:blip r:embed="rId1"/>
            <a:stretch/>
          </p:blipFill>
          <p:spPr>
            <a:xfrm>
              <a:off x="2440800" y="2364480"/>
              <a:ext cx="735120" cy="928080"/>
            </a:xfrm>
            <a:prstGeom prst="rect">
              <a:avLst/>
            </a:prstGeom>
            <a:ln>
              <a:noFill/>
            </a:ln>
          </p:spPr>
        </p:pic>
      </p:grpSp>
      <p:sp>
        <p:nvSpPr>
          <p:cNvPr id="286" name="CustomShape 7"/>
          <p:cNvSpPr/>
          <p:nvPr/>
        </p:nvSpPr>
        <p:spPr>
          <a:xfrm>
            <a:off x="275400" y="984600"/>
            <a:ext cx="1599840" cy="456840"/>
          </a:xfrm>
          <a:prstGeom prst="roundRect">
            <a:avLst>
              <a:gd name="adj" fmla="val 16667"/>
            </a:avLst>
          </a:prstGeom>
          <a:gradFill rotWithShape="0">
            <a:gsLst>
              <a:gs pos="0">
                <a:srgbClr val="0f388a"/>
              </a:gs>
              <a:gs pos="100000">
                <a:srgbClr val="1564ab">
                  <a:alpha val="99215"/>
                </a:srgbClr>
              </a:gs>
            </a:gsLst>
            <a:lin ang="16200000"/>
          </a:gradFill>
          <a:ln w="12600">
            <a:solidFill>
              <a:srgbClr val="1a448a"/>
            </a:solidFill>
            <a:round/>
          </a:ln>
          <a:effectLst>
            <a:outerShdw algn="t" blurRad="50800" dir="5400000" dist="38160" rotWithShape="0">
              <a:srgbClr val="000000">
                <a:alpha val="40000"/>
              </a:srgbClr>
            </a:outerShdw>
          </a:effectLst>
          <a:scene3d>
            <a:camera prst="orthographicFront"/>
            <a:lightRig dir="t" rig="threePt"/>
          </a:scene3d>
          <a:sp3d>
            <a:bevelT w="38100" h="12700"/>
          </a:sp3d>
        </p:spPr>
        <p:style>
          <a:lnRef idx="1">
            <a:schemeClr val="accent4"/>
          </a:lnRef>
          <a:fillRef idx="3">
            <a:schemeClr val="accent4"/>
          </a:fillRef>
          <a:effectRef idx="2">
            <a:schemeClr val="accent4"/>
          </a:effectRef>
          <a:fontRef idx="minor"/>
        </p:style>
        <p:txBody>
          <a:bodyPr lIns="90000" rIns="90000" tIns="45000" bIns="45000" anchor="ctr">
            <a:noAutofit/>
          </a:bodyPr>
          <a:p>
            <a:pPr algn="ctr">
              <a:lnSpc>
                <a:spcPct val="100000"/>
              </a:lnSpc>
            </a:pPr>
            <a:r>
              <a:rPr b="1" lang="en-US" sz="1400" spc="-1" strike="noStrike">
                <a:solidFill>
                  <a:srgbClr val="ffffff"/>
                </a:solidFill>
                <a:latin typeface="Arial"/>
                <a:ea typeface="ＭＳ Ｐゴシック"/>
              </a:rPr>
              <a:t>Client </a:t>
            </a:r>
            <a:br/>
            <a:r>
              <a:rPr b="1" lang="en-US" sz="1400" spc="-1" strike="noStrike">
                <a:solidFill>
                  <a:srgbClr val="ffffff"/>
                </a:solidFill>
                <a:latin typeface="Arial"/>
                <a:ea typeface="ＭＳ Ｐゴシック"/>
              </a:rPr>
              <a:t>Endpoints</a:t>
            </a:r>
            <a:endParaRPr b="0" lang="en-IN" sz="1400" spc="-1" strike="noStrike">
              <a:latin typeface="Arial"/>
            </a:endParaRPr>
          </a:p>
        </p:txBody>
      </p:sp>
      <p:pic>
        <p:nvPicPr>
          <p:cNvPr id="287" name="Picture 41" descr="ICON_ThinClient_Q308"/>
          <p:cNvPicPr/>
          <p:nvPr/>
        </p:nvPicPr>
        <p:blipFill>
          <a:blip r:embed="rId2"/>
          <a:stretch/>
        </p:blipFill>
        <p:spPr>
          <a:xfrm rot="21367800">
            <a:off x="4043160" y="800280"/>
            <a:ext cx="677160" cy="777960"/>
          </a:xfrm>
          <a:prstGeom prst="rect">
            <a:avLst/>
          </a:prstGeom>
          <a:ln w="9360">
            <a:noFill/>
          </a:ln>
        </p:spPr>
      </p:pic>
      <p:pic>
        <p:nvPicPr>
          <p:cNvPr id="288" name="iPad" descr="C:\Users\testuser\AppData\Local\Temp\VMwareDnD\6523c0a2\VMW_10Q3_ICON_iPad.png"/>
          <p:cNvPicPr/>
          <p:nvPr/>
        </p:nvPicPr>
        <p:blipFill>
          <a:blip r:embed="rId3"/>
          <a:stretch/>
        </p:blipFill>
        <p:spPr>
          <a:xfrm>
            <a:off x="3812040" y="754920"/>
            <a:ext cx="360720" cy="509400"/>
          </a:xfrm>
          <a:prstGeom prst="rect">
            <a:avLst/>
          </a:prstGeom>
          <a:ln>
            <a:noFill/>
          </a:ln>
        </p:spPr>
      </p:pic>
      <p:pic>
        <p:nvPicPr>
          <p:cNvPr id="289" name="Android" descr="C:\Users\testuser\AppData\Local\Temp\VMwareDnD\982bde8c\VMW_09Q3_ICON_iPhone.png"/>
          <p:cNvPicPr/>
          <p:nvPr/>
        </p:nvPicPr>
        <p:blipFill>
          <a:blip r:embed="rId4"/>
          <a:stretch/>
        </p:blipFill>
        <p:spPr>
          <a:xfrm>
            <a:off x="4858920" y="864000"/>
            <a:ext cx="180360" cy="437400"/>
          </a:xfrm>
          <a:prstGeom prst="rect">
            <a:avLst/>
          </a:prstGeom>
          <a:ln>
            <a:noFill/>
          </a:ln>
        </p:spPr>
      </p:pic>
      <p:sp>
        <p:nvSpPr>
          <p:cNvPr id="290" name="CustomShape 8"/>
          <p:cNvSpPr/>
          <p:nvPr/>
        </p:nvSpPr>
        <p:spPr>
          <a:xfrm>
            <a:off x="3627720" y="1581840"/>
            <a:ext cx="1702800" cy="245160"/>
          </a:xfrm>
          <a:prstGeom prst="rect">
            <a:avLst/>
          </a:prstGeom>
          <a:noFill/>
          <a:ln>
            <a:noFill/>
          </a:ln>
        </p:spPr>
        <p:style>
          <a:lnRef idx="0"/>
          <a:fillRef idx="0"/>
          <a:effectRef idx="0"/>
          <a:fontRef idx="minor"/>
        </p:style>
        <p:txBody>
          <a:bodyPr lIns="90000" rIns="90000" tIns="45000" bIns="45000">
            <a:spAutoFit/>
          </a:bodyPr>
          <a:p>
            <a:pPr algn="ctr">
              <a:lnSpc>
                <a:spcPct val="85000"/>
              </a:lnSpc>
              <a:spcAft>
                <a:spcPts val="479"/>
              </a:spcAft>
            </a:pPr>
            <a:r>
              <a:rPr b="1" lang="en-US" sz="1200" spc="-1" strike="noStrike">
                <a:solidFill>
                  <a:srgbClr val="4d4d4d"/>
                </a:solidFill>
                <a:latin typeface="Arial"/>
                <a:ea typeface="ＭＳ Ｐゴシック"/>
              </a:rPr>
              <a:t>Devices</a:t>
            </a:r>
            <a:endParaRPr b="0" lang="en-IN" sz="1200" spc="-1" strike="noStrike">
              <a:latin typeface="Arial"/>
            </a:endParaRPr>
          </a:p>
        </p:txBody>
      </p:sp>
      <p:grpSp>
        <p:nvGrpSpPr>
          <p:cNvPr id="291" name="Group 9"/>
          <p:cNvGrpSpPr/>
          <p:nvPr/>
        </p:nvGrpSpPr>
        <p:grpSpPr>
          <a:xfrm>
            <a:off x="7426080" y="993600"/>
            <a:ext cx="1442520" cy="4848120"/>
            <a:chOff x="7426080" y="993600"/>
            <a:chExt cx="1442520" cy="4848120"/>
          </a:xfrm>
        </p:grpSpPr>
        <p:sp>
          <p:nvSpPr>
            <p:cNvPr id="292" name="Line 10"/>
            <p:cNvSpPr/>
            <p:nvPr/>
          </p:nvSpPr>
          <p:spPr>
            <a:xfrm>
              <a:off x="7426080" y="993600"/>
              <a:ext cx="0" cy="4848120"/>
            </a:xfrm>
            <a:prstGeom prst="line">
              <a:avLst/>
            </a:prstGeom>
            <a:ln w="6480">
              <a:solidFill>
                <a:schemeClr val="bg2">
                  <a:lumMod val="75000"/>
                </a:schemeClr>
              </a:solidFill>
              <a:prstDash val="sysDash"/>
              <a:round/>
            </a:ln>
          </p:spPr>
          <p:style>
            <a:lnRef idx="0"/>
            <a:fillRef idx="0"/>
            <a:effectRef idx="0"/>
            <a:fontRef idx="minor"/>
          </p:style>
        </p:sp>
        <p:grpSp>
          <p:nvGrpSpPr>
            <p:cNvPr id="293" name="Group 11"/>
            <p:cNvGrpSpPr/>
            <p:nvPr/>
          </p:nvGrpSpPr>
          <p:grpSpPr>
            <a:xfrm>
              <a:off x="7429320" y="4373280"/>
              <a:ext cx="1439280" cy="981720"/>
              <a:chOff x="7429320" y="4373280"/>
              <a:chExt cx="1439280" cy="981720"/>
            </a:xfrm>
          </p:grpSpPr>
          <p:pic>
            <p:nvPicPr>
              <p:cNvPr id="294" name="Picture 6" descr="C:\Users\dan\Desktop\app-cloud.png"/>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p:blipFill>
            <p:spPr>
              <a:xfrm>
                <a:off x="7510320" y="4373280"/>
                <a:ext cx="1201320" cy="981720"/>
              </a:xfrm>
              <a:prstGeom prst="rect">
                <a:avLst/>
              </a:prstGeom>
              <a:ln>
                <a:noFill/>
              </a:ln>
              <a:effectLst>
                <a:outerShdw algn="t" blurRad="50800" dir="5400000" dist="38160" rotWithShape="0">
                  <a:srgbClr val="000000">
                    <a:alpha val="40000"/>
                  </a:srgbClr>
                </a:outerShdw>
              </a:effectLst>
            </p:spPr>
          </p:pic>
          <p:sp>
            <p:nvSpPr>
              <p:cNvPr id="295" name="CustomShape 12"/>
              <p:cNvSpPr/>
              <p:nvPr/>
            </p:nvSpPr>
            <p:spPr>
              <a:xfrm>
                <a:off x="7429320" y="4768560"/>
                <a:ext cx="1439280" cy="271440"/>
              </a:xfrm>
              <a:prstGeom prst="rect">
                <a:avLst/>
              </a:prstGeom>
              <a:noFill/>
              <a:ln>
                <a:noFill/>
              </a:ln>
            </p:spPr>
            <p:style>
              <a:lnRef idx="0"/>
              <a:fillRef idx="0"/>
              <a:effectRef idx="0"/>
              <a:fontRef idx="minor"/>
            </p:style>
            <p:txBody>
              <a:bodyPr lIns="90000" rIns="90000" tIns="45000" bIns="45000">
                <a:spAutoFit/>
              </a:bodyPr>
              <a:p>
                <a:pPr algn="ctr">
                  <a:lnSpc>
                    <a:spcPct val="85000"/>
                  </a:lnSpc>
                  <a:spcAft>
                    <a:spcPts val="561"/>
                  </a:spcAft>
                </a:pPr>
                <a:r>
                  <a:rPr b="0" lang="en-US" sz="1400" spc="-1" strike="noStrike">
                    <a:solidFill>
                      <a:srgbClr val="4d4d4d"/>
                    </a:solidFill>
                    <a:latin typeface="Arial"/>
                    <a:ea typeface="ＭＳ Ｐゴシック"/>
                  </a:rPr>
                  <a:t>Public</a:t>
                </a:r>
                <a:endParaRPr b="0" lang="en-IN" sz="1400" spc="-1" strike="noStrike">
                  <a:latin typeface="Arial"/>
                </a:endParaRPr>
              </a:p>
            </p:txBody>
          </p:sp>
        </p:grpSp>
      </p:grpSp>
      <p:grpSp>
        <p:nvGrpSpPr>
          <p:cNvPr id="296" name="Group 13"/>
          <p:cNvGrpSpPr/>
          <p:nvPr/>
        </p:nvGrpSpPr>
        <p:grpSpPr>
          <a:xfrm>
            <a:off x="2308320" y="761400"/>
            <a:ext cx="709920" cy="860400"/>
            <a:chOff x="2308320" y="761400"/>
            <a:chExt cx="709920" cy="860400"/>
          </a:xfrm>
        </p:grpSpPr>
        <p:pic>
          <p:nvPicPr>
            <p:cNvPr id="297" name="Picture 15" descr=""/>
            <p:cNvPicPr/>
            <p:nvPr/>
          </p:nvPicPr>
          <p:blipFill>
            <a:blip r:embed="rId7">
              <a:extLst>
                <a:ext uri="{BEBA8EAE-BF5A-486C-A8C5-ECC9F3942E4B}">
                  <a14:imgProps xmlns:a14="http://schemas.microsoft.com/office/drawing/2010/main">
                    <a14:imgLayer r:embed="rId8">
                      <a14:imgEffect>
                        <a14:brightnessContrast bright="-35000"/>
                      </a14:imgEffect>
                    </a14:imgLayer>
                  </a14:imgProps>
                </a:ext>
              </a:extLst>
            </a:blip>
            <a:stretch/>
          </p:blipFill>
          <p:spPr>
            <a:xfrm>
              <a:off x="2506320" y="761400"/>
              <a:ext cx="282960" cy="600120"/>
            </a:xfrm>
            <a:prstGeom prst="rect">
              <a:avLst/>
            </a:prstGeom>
            <a:ln w="9360">
              <a:noFill/>
            </a:ln>
          </p:spPr>
        </p:pic>
        <p:pic>
          <p:nvPicPr>
            <p:cNvPr id="298" name="Picture 15" descr=""/>
            <p:cNvPicPr/>
            <p:nvPr/>
          </p:nvPicPr>
          <p:blipFill>
            <a:blip r:embed="rId9">
              <a:extLst>
                <a:ext uri="{BEBA8EAE-BF5A-486C-A8C5-ECC9F3942E4B}">
                  <a14:imgProps xmlns:a14="http://schemas.microsoft.com/office/drawing/2010/main">
                    <a14:imgLayer r:embed="rId8">
                      <a14:imgEffect>
                        <a14:brightnessContrast bright="-12000"/>
                      </a14:imgEffect>
                    </a14:imgLayer>
                  </a14:imgProps>
                </a:ext>
              </a:extLst>
            </a:blip>
            <a:stretch/>
          </p:blipFill>
          <p:spPr>
            <a:xfrm>
              <a:off x="2735280" y="911520"/>
              <a:ext cx="282960" cy="600120"/>
            </a:xfrm>
            <a:prstGeom prst="rect">
              <a:avLst/>
            </a:prstGeom>
            <a:ln w="9360">
              <a:noFill/>
            </a:ln>
          </p:spPr>
        </p:pic>
        <p:pic>
          <p:nvPicPr>
            <p:cNvPr id="299" name="Picture 15" descr=""/>
            <p:cNvPicPr/>
            <p:nvPr/>
          </p:nvPicPr>
          <p:blipFill>
            <a:blip r:embed="rId10">
              <a:extLst>
                <a:ext uri="{BEBA8EAE-BF5A-486C-A8C5-ECC9F3942E4B}">
                  <a14:imgProps xmlns:a14="http://schemas.microsoft.com/office/drawing/2010/main">
                    <a14:imgLayer r:embed="rId8">
                      <a14:imgEffect>
                        <a14:brightnessContrast bright="-16000"/>
                      </a14:imgEffect>
                    </a14:imgLayer>
                  </a14:imgProps>
                </a:ext>
              </a:extLst>
            </a:blip>
            <a:stretch/>
          </p:blipFill>
          <p:spPr>
            <a:xfrm>
              <a:off x="2308320" y="871560"/>
              <a:ext cx="282960" cy="600120"/>
            </a:xfrm>
            <a:prstGeom prst="rect">
              <a:avLst/>
            </a:prstGeom>
            <a:ln w="9360">
              <a:noFill/>
            </a:ln>
          </p:spPr>
        </p:pic>
        <p:pic>
          <p:nvPicPr>
            <p:cNvPr id="300" name="Picture 15" descr=""/>
            <p:cNvPicPr/>
            <p:nvPr/>
          </p:nvPicPr>
          <p:blipFill>
            <a:blip r:embed="rId11"/>
            <a:stretch/>
          </p:blipFill>
          <p:spPr>
            <a:xfrm>
              <a:off x="2536920" y="1021680"/>
              <a:ext cx="282960" cy="600120"/>
            </a:xfrm>
            <a:prstGeom prst="rect">
              <a:avLst/>
            </a:prstGeom>
            <a:ln w="9360">
              <a:noFill/>
            </a:ln>
          </p:spPr>
        </p:pic>
      </p:grpSp>
      <p:sp>
        <p:nvSpPr>
          <p:cNvPr id="301" name="CustomShape 14"/>
          <p:cNvSpPr/>
          <p:nvPr/>
        </p:nvSpPr>
        <p:spPr>
          <a:xfrm>
            <a:off x="2143440" y="1630800"/>
            <a:ext cx="1118160" cy="244440"/>
          </a:xfrm>
          <a:prstGeom prst="rect">
            <a:avLst/>
          </a:prstGeom>
          <a:noFill/>
          <a:ln>
            <a:noFill/>
          </a:ln>
        </p:spPr>
        <p:style>
          <a:lnRef idx="0"/>
          <a:fillRef idx="0"/>
          <a:effectRef idx="0"/>
          <a:fontRef idx="minor"/>
        </p:style>
        <p:txBody>
          <a:bodyPr lIns="90000" rIns="90000" tIns="45000" bIns="45000">
            <a:spAutoFit/>
          </a:bodyPr>
          <a:p>
            <a:pPr algn="ctr">
              <a:lnSpc>
                <a:spcPct val="85000"/>
              </a:lnSpc>
              <a:spcAft>
                <a:spcPts val="479"/>
              </a:spcAft>
            </a:pPr>
            <a:r>
              <a:rPr b="1" lang="en-US" sz="1200" spc="-1" strike="noStrike">
                <a:solidFill>
                  <a:srgbClr val="4d4d4d"/>
                </a:solidFill>
                <a:latin typeface="Arial"/>
                <a:ea typeface="ＭＳ Ｐゴシック"/>
              </a:rPr>
              <a:t>End Users</a:t>
            </a:r>
            <a:endParaRPr b="0" lang="en-IN" sz="1200" spc="-1" strike="noStrike">
              <a:latin typeface="Arial"/>
            </a:endParaRPr>
          </a:p>
        </p:txBody>
      </p:sp>
      <p:grpSp>
        <p:nvGrpSpPr>
          <p:cNvPr id="302" name="Group 15"/>
          <p:cNvGrpSpPr/>
          <p:nvPr/>
        </p:nvGrpSpPr>
        <p:grpSpPr>
          <a:xfrm>
            <a:off x="3857400" y="2364480"/>
            <a:ext cx="1276560" cy="1118520"/>
            <a:chOff x="3857400" y="2364480"/>
            <a:chExt cx="1276560" cy="1118520"/>
          </a:xfrm>
        </p:grpSpPr>
        <p:sp>
          <p:nvSpPr>
            <p:cNvPr id="303" name="CustomShape 16"/>
            <p:cNvSpPr/>
            <p:nvPr/>
          </p:nvSpPr>
          <p:spPr>
            <a:xfrm>
              <a:off x="3857400" y="2720880"/>
              <a:ext cx="1276560" cy="762120"/>
            </a:xfrm>
            <a:prstGeom prst="ellipse">
              <a:avLst/>
            </a:prstGeom>
            <a:gradFill rotWithShape="0">
              <a:gsLst>
                <a:gs pos="0">
                  <a:srgbClr val="ffffff"/>
                </a:gs>
                <a:gs pos="100000">
                  <a:srgbClr val="c9c9c9"/>
                </a:gs>
              </a:gsLst>
              <a:lin ang="5400000"/>
            </a:gradFill>
            <a:ln w="12600">
              <a:solidFill>
                <a:schemeClr val="bg1">
                  <a:lumMod val="85000"/>
                </a:schemeClr>
              </a:solidFill>
              <a:round/>
            </a:ln>
            <a:effectLst>
              <a:outerShdw algn="t" blurRad="50800" dir="5400000" dist="25560" rotWithShape="0" sx="99000" sy="99000">
                <a:srgbClr val="000000">
                  <a:alpha val="40000"/>
                </a:srgbClr>
              </a:outerShdw>
            </a:effectLst>
            <a:scene3d>
              <a:camera prst="orthographicFront"/>
              <a:lightRig dir="t" rig="threePt"/>
            </a:scene3d>
            <a:sp3d>
              <a:bevelT w="31750" h="12700"/>
            </a:sp3d>
          </p:spPr>
          <p:style>
            <a:lnRef idx="1">
              <a:schemeClr val="accent4"/>
            </a:lnRef>
            <a:fillRef idx="3">
              <a:schemeClr val="accent4"/>
            </a:fillRef>
            <a:effectRef idx="2">
              <a:schemeClr val="accent4"/>
            </a:effectRef>
            <a:fontRef idx="minor"/>
          </p:style>
        </p:sp>
        <p:pic>
          <p:nvPicPr>
            <p:cNvPr id="304" name="User PC" descr="C:\Users\testuser\AppData\Local\Temp\VMwareDnD\c45473a7\VMW_09Q3_ICON_Monitor_Wide.png"/>
            <p:cNvPicPr/>
            <p:nvPr/>
          </p:nvPicPr>
          <p:blipFill>
            <a:blip r:embed="rId12"/>
            <a:stretch/>
          </p:blipFill>
          <p:spPr>
            <a:xfrm>
              <a:off x="4201200" y="2364480"/>
              <a:ext cx="735120" cy="928080"/>
            </a:xfrm>
            <a:prstGeom prst="rect">
              <a:avLst/>
            </a:prstGeom>
            <a:ln>
              <a:noFill/>
            </a:ln>
          </p:spPr>
        </p:pic>
      </p:grpSp>
      <p:sp>
        <p:nvSpPr>
          <p:cNvPr id="305" name="CustomShape 17"/>
          <p:cNvSpPr/>
          <p:nvPr/>
        </p:nvSpPr>
        <p:spPr>
          <a:xfrm>
            <a:off x="275400" y="2895840"/>
            <a:ext cx="1599840" cy="437040"/>
          </a:xfrm>
          <a:prstGeom prst="roundRect">
            <a:avLst>
              <a:gd name="adj" fmla="val 16667"/>
            </a:avLst>
          </a:prstGeom>
          <a:gradFill rotWithShape="0">
            <a:gsLst>
              <a:gs pos="0">
                <a:srgbClr val="0f388a"/>
              </a:gs>
              <a:gs pos="100000">
                <a:srgbClr val="1564ab">
                  <a:alpha val="99215"/>
                </a:srgbClr>
              </a:gs>
            </a:gsLst>
            <a:lin ang="16200000"/>
          </a:gradFill>
          <a:ln w="12600">
            <a:solidFill>
              <a:srgbClr val="1a448a"/>
            </a:solidFill>
            <a:round/>
          </a:ln>
          <a:effectLst>
            <a:outerShdw algn="t" blurRad="50800" dir="5400000" dist="38160" rotWithShape="0">
              <a:srgbClr val="000000">
                <a:alpha val="40000"/>
              </a:srgbClr>
            </a:outerShdw>
          </a:effectLst>
          <a:scene3d>
            <a:camera prst="orthographicFront"/>
            <a:lightRig dir="t" rig="threePt"/>
          </a:scene3d>
          <a:sp3d>
            <a:bevelT w="38100" h="12700"/>
          </a:sp3d>
        </p:spPr>
        <p:style>
          <a:lnRef idx="1">
            <a:schemeClr val="accent4"/>
          </a:lnRef>
          <a:fillRef idx="3">
            <a:schemeClr val="accent4"/>
          </a:fillRef>
          <a:effectRef idx="2">
            <a:schemeClr val="accent4"/>
          </a:effectRef>
          <a:fontRef idx="minor"/>
        </p:style>
        <p:txBody>
          <a:bodyPr lIns="90000" rIns="90000" tIns="45000" bIns="45000" anchor="ctr">
            <a:spAutoFit/>
          </a:bodyPr>
          <a:p>
            <a:pPr marL="284040" indent="-283680" algn="ctr">
              <a:lnSpc>
                <a:spcPts val="2401"/>
              </a:lnSpc>
              <a:spcBef>
                <a:spcPts val="1001"/>
              </a:spcBef>
              <a:tabLst>
                <a:tab algn="l" pos="0"/>
              </a:tabLst>
            </a:pPr>
            <a:r>
              <a:rPr b="1" lang="en-US" sz="1400" spc="-1" strike="noStrike">
                <a:solidFill>
                  <a:srgbClr val="ffffff"/>
                </a:solidFill>
                <a:latin typeface="Arial"/>
                <a:ea typeface="ＭＳ Ｐゴシック"/>
              </a:rPr>
              <a:t>Management</a:t>
            </a:r>
            <a:endParaRPr b="0" lang="en-IN" sz="1400" spc="-1" strike="noStrike">
              <a:latin typeface="Arial"/>
            </a:endParaRPr>
          </a:p>
        </p:txBody>
      </p:sp>
      <p:sp>
        <p:nvSpPr>
          <p:cNvPr id="306" name="CustomShape 18"/>
          <p:cNvSpPr/>
          <p:nvPr/>
        </p:nvSpPr>
        <p:spPr>
          <a:xfrm>
            <a:off x="5622840" y="1581840"/>
            <a:ext cx="1555560" cy="245160"/>
          </a:xfrm>
          <a:prstGeom prst="rect">
            <a:avLst/>
          </a:prstGeom>
          <a:noFill/>
          <a:ln>
            <a:noFill/>
          </a:ln>
        </p:spPr>
        <p:style>
          <a:lnRef idx="0"/>
          <a:fillRef idx="0"/>
          <a:effectRef idx="0"/>
          <a:fontRef idx="minor"/>
        </p:style>
        <p:txBody>
          <a:bodyPr lIns="90000" rIns="90000" tIns="45000" bIns="45000">
            <a:spAutoFit/>
          </a:bodyPr>
          <a:p>
            <a:pPr algn="ctr">
              <a:lnSpc>
                <a:spcPct val="85000"/>
              </a:lnSpc>
              <a:spcAft>
                <a:spcPts val="479"/>
              </a:spcAft>
            </a:pPr>
            <a:r>
              <a:rPr b="1" lang="en-US" sz="1200" spc="-1" strike="noStrike">
                <a:solidFill>
                  <a:srgbClr val="262626"/>
                </a:solidFill>
                <a:latin typeface="Arial"/>
                <a:ea typeface="ＭＳ Ｐゴシック"/>
              </a:rPr>
              <a:t>OS / Apps / </a:t>
            </a:r>
            <a:r>
              <a:rPr b="1" lang="en-US" sz="1200" spc="-1" strike="noStrike">
                <a:solidFill>
                  <a:srgbClr val="4d4d4d"/>
                </a:solidFill>
                <a:latin typeface="Arial"/>
                <a:ea typeface="ＭＳ Ｐゴシック"/>
              </a:rPr>
              <a:t>Data</a:t>
            </a:r>
            <a:endParaRPr b="0" lang="en-IN" sz="1200" spc="-1" strike="noStrike">
              <a:latin typeface="Arial"/>
            </a:endParaRPr>
          </a:p>
        </p:txBody>
      </p:sp>
      <p:grpSp>
        <p:nvGrpSpPr>
          <p:cNvPr id="307" name="Group 19"/>
          <p:cNvGrpSpPr/>
          <p:nvPr/>
        </p:nvGrpSpPr>
        <p:grpSpPr>
          <a:xfrm>
            <a:off x="6760440" y="941760"/>
            <a:ext cx="582120" cy="627120"/>
            <a:chOff x="6760440" y="941760"/>
            <a:chExt cx="582120" cy="627120"/>
          </a:xfrm>
        </p:grpSpPr>
        <p:pic>
          <p:nvPicPr>
            <p:cNvPr id="308" name="Picture 30" descr="ICON_FileFolder_yellow_Q308"/>
            <p:cNvPicPr/>
            <p:nvPr/>
          </p:nvPicPr>
          <p:blipFill>
            <a:blip r:embed="rId13"/>
            <a:stretch/>
          </p:blipFill>
          <p:spPr>
            <a:xfrm flipH="1">
              <a:off x="6987600" y="941760"/>
              <a:ext cx="354960" cy="555840"/>
            </a:xfrm>
            <a:prstGeom prst="rect">
              <a:avLst/>
            </a:prstGeom>
            <a:ln w="9360">
              <a:noFill/>
            </a:ln>
          </p:spPr>
        </p:pic>
        <p:pic>
          <p:nvPicPr>
            <p:cNvPr id="309" name="Picture 30" descr="ICON_FileFolder_yellow_Q308"/>
            <p:cNvPicPr/>
            <p:nvPr/>
          </p:nvPicPr>
          <p:blipFill>
            <a:blip r:embed="rId14"/>
            <a:stretch/>
          </p:blipFill>
          <p:spPr>
            <a:xfrm flipH="1">
              <a:off x="6760440" y="1013040"/>
              <a:ext cx="354960" cy="555840"/>
            </a:xfrm>
            <a:prstGeom prst="rect">
              <a:avLst/>
            </a:prstGeom>
            <a:ln w="9360">
              <a:noFill/>
            </a:ln>
          </p:spPr>
        </p:pic>
      </p:grpSp>
      <p:grpSp>
        <p:nvGrpSpPr>
          <p:cNvPr id="310" name="Group 20"/>
          <p:cNvGrpSpPr/>
          <p:nvPr/>
        </p:nvGrpSpPr>
        <p:grpSpPr>
          <a:xfrm>
            <a:off x="6143760" y="791640"/>
            <a:ext cx="529560" cy="680400"/>
            <a:chOff x="6143760" y="791640"/>
            <a:chExt cx="529560" cy="680400"/>
          </a:xfrm>
        </p:grpSpPr>
        <p:pic>
          <p:nvPicPr>
            <p:cNvPr id="311" name="win" descr=""/>
            <p:cNvPicPr/>
            <p:nvPr/>
          </p:nvPicPr>
          <p:blipFill>
            <a:blip r:embed="rId15"/>
            <a:stretch/>
          </p:blipFill>
          <p:spPr>
            <a:xfrm>
              <a:off x="6312960" y="1243440"/>
              <a:ext cx="360360" cy="228600"/>
            </a:xfrm>
            <a:prstGeom prst="rect">
              <a:avLst/>
            </a:prstGeom>
            <a:ln w="9360">
              <a:noFill/>
            </a:ln>
          </p:spPr>
        </p:pic>
        <p:pic>
          <p:nvPicPr>
            <p:cNvPr id="312" name="saas" descr=""/>
            <p:cNvPicPr/>
            <p:nvPr/>
          </p:nvPicPr>
          <p:blipFill>
            <a:blip r:embed="rId16"/>
            <a:stretch/>
          </p:blipFill>
          <p:spPr>
            <a:xfrm>
              <a:off x="6143760" y="1096920"/>
              <a:ext cx="360360" cy="228600"/>
            </a:xfrm>
            <a:prstGeom prst="rect">
              <a:avLst/>
            </a:prstGeom>
            <a:ln>
              <a:noFill/>
            </a:ln>
          </p:spPr>
        </p:pic>
        <p:pic>
          <p:nvPicPr>
            <p:cNvPr id="313" name="mob" descr=""/>
            <p:cNvPicPr/>
            <p:nvPr/>
          </p:nvPicPr>
          <p:blipFill>
            <a:blip r:embed="rId17"/>
            <a:stretch/>
          </p:blipFill>
          <p:spPr>
            <a:xfrm>
              <a:off x="6312960" y="948600"/>
              <a:ext cx="360360" cy="228600"/>
            </a:xfrm>
            <a:prstGeom prst="rect">
              <a:avLst/>
            </a:prstGeom>
            <a:ln>
              <a:noFill/>
            </a:ln>
          </p:spPr>
        </p:pic>
        <p:pic>
          <p:nvPicPr>
            <p:cNvPr id="314" name="ent" descr=""/>
            <p:cNvPicPr/>
            <p:nvPr/>
          </p:nvPicPr>
          <p:blipFill>
            <a:blip r:embed="rId18"/>
            <a:stretch/>
          </p:blipFill>
          <p:spPr>
            <a:xfrm>
              <a:off x="6143760" y="791640"/>
              <a:ext cx="360360" cy="228600"/>
            </a:xfrm>
            <a:prstGeom prst="rect">
              <a:avLst/>
            </a:prstGeom>
            <a:ln>
              <a:noFill/>
            </a:ln>
          </p:spPr>
        </p:pic>
      </p:grpSp>
      <p:sp>
        <p:nvSpPr>
          <p:cNvPr id="315" name="CustomShape 21"/>
          <p:cNvSpPr/>
          <p:nvPr/>
        </p:nvSpPr>
        <p:spPr>
          <a:xfrm flipV="1">
            <a:off x="5402520" y="1983600"/>
            <a:ext cx="1705320" cy="1126800"/>
          </a:xfrm>
          <a:prstGeom prst="triangle">
            <a:avLst>
              <a:gd name="adj" fmla="val 50000"/>
            </a:avLst>
          </a:prstGeom>
          <a:gradFill rotWithShape="0">
            <a:gsLst>
              <a:gs pos="27000">
                <a:srgbClr val="fcd6a5"/>
              </a:gs>
              <a:gs pos="100000">
                <a:srgbClr val="ffffff"/>
              </a:gs>
            </a:gsLst>
            <a:lin ang="16200000"/>
          </a:gradFill>
          <a:ln w="19080">
            <a:noFill/>
          </a:ln>
        </p:spPr>
        <p:style>
          <a:lnRef idx="0"/>
          <a:fillRef idx="0"/>
          <a:effectRef idx="0"/>
          <a:fontRef idx="minor"/>
        </p:style>
      </p:sp>
      <p:grpSp>
        <p:nvGrpSpPr>
          <p:cNvPr id="316" name="Group 22"/>
          <p:cNvGrpSpPr/>
          <p:nvPr/>
        </p:nvGrpSpPr>
        <p:grpSpPr>
          <a:xfrm>
            <a:off x="5617800" y="2364480"/>
            <a:ext cx="1276560" cy="1118520"/>
            <a:chOff x="5617800" y="2364480"/>
            <a:chExt cx="1276560" cy="1118520"/>
          </a:xfrm>
        </p:grpSpPr>
        <p:sp>
          <p:nvSpPr>
            <p:cNvPr id="317" name="CustomShape 23"/>
            <p:cNvSpPr/>
            <p:nvPr/>
          </p:nvSpPr>
          <p:spPr>
            <a:xfrm>
              <a:off x="5617800" y="2720880"/>
              <a:ext cx="1276560" cy="762120"/>
            </a:xfrm>
            <a:prstGeom prst="ellipse">
              <a:avLst/>
            </a:prstGeom>
            <a:gradFill rotWithShape="0">
              <a:gsLst>
                <a:gs pos="0">
                  <a:srgbClr val="ffffff"/>
                </a:gs>
                <a:gs pos="100000">
                  <a:srgbClr val="c9c9c9"/>
                </a:gs>
              </a:gsLst>
              <a:lin ang="5400000"/>
            </a:gradFill>
            <a:ln w="12600">
              <a:solidFill>
                <a:schemeClr val="bg1">
                  <a:lumMod val="85000"/>
                </a:schemeClr>
              </a:solidFill>
              <a:round/>
            </a:ln>
            <a:effectLst>
              <a:outerShdw algn="t" blurRad="50800" dir="5400000" dist="25560" rotWithShape="0" sx="99000" sy="99000">
                <a:srgbClr val="000000">
                  <a:alpha val="40000"/>
                </a:srgbClr>
              </a:outerShdw>
            </a:effectLst>
            <a:scene3d>
              <a:camera prst="orthographicFront"/>
              <a:lightRig dir="t" rig="threePt"/>
            </a:scene3d>
            <a:sp3d>
              <a:bevelT w="31750" h="12700"/>
            </a:sp3d>
          </p:spPr>
          <p:style>
            <a:lnRef idx="1">
              <a:schemeClr val="accent4"/>
            </a:lnRef>
            <a:fillRef idx="3">
              <a:schemeClr val="accent4"/>
            </a:fillRef>
            <a:effectRef idx="2">
              <a:schemeClr val="accent4"/>
            </a:effectRef>
            <a:fontRef idx="minor"/>
          </p:style>
        </p:sp>
        <p:pic>
          <p:nvPicPr>
            <p:cNvPr id="318" name="User PC" descr="C:\Users\testuser\AppData\Local\Temp\VMwareDnD\c45473a7\VMW_09Q3_ICON_Monitor_Wide.png"/>
            <p:cNvPicPr/>
            <p:nvPr/>
          </p:nvPicPr>
          <p:blipFill>
            <a:blip r:embed="rId19"/>
            <a:stretch/>
          </p:blipFill>
          <p:spPr>
            <a:xfrm>
              <a:off x="5961600" y="2364480"/>
              <a:ext cx="735120" cy="928080"/>
            </a:xfrm>
            <a:prstGeom prst="rect">
              <a:avLst/>
            </a:prstGeom>
            <a:ln>
              <a:noFill/>
            </a:ln>
          </p:spPr>
        </p:pic>
      </p:grpSp>
      <p:pic>
        <p:nvPicPr>
          <p:cNvPr id="319" name="Picture 14" descr="ICON_Storage_3up_Q408.png"/>
          <p:cNvPicPr/>
          <p:nvPr/>
        </p:nvPicPr>
        <p:blipFill>
          <a:blip r:embed="rId20"/>
          <a:stretch/>
        </p:blipFill>
        <p:spPr>
          <a:xfrm>
            <a:off x="2077560" y="3946320"/>
            <a:ext cx="703440" cy="694800"/>
          </a:xfrm>
          <a:prstGeom prst="rect">
            <a:avLst/>
          </a:prstGeom>
          <a:ln w="9360">
            <a:noFill/>
          </a:ln>
        </p:spPr>
      </p:pic>
      <p:grpSp>
        <p:nvGrpSpPr>
          <p:cNvPr id="320" name="Group 24"/>
          <p:cNvGrpSpPr/>
          <p:nvPr/>
        </p:nvGrpSpPr>
        <p:grpSpPr>
          <a:xfrm>
            <a:off x="2746080" y="4826520"/>
            <a:ext cx="882360" cy="723600"/>
            <a:chOff x="2746080" y="4826520"/>
            <a:chExt cx="882360" cy="723600"/>
          </a:xfrm>
        </p:grpSpPr>
        <p:grpSp>
          <p:nvGrpSpPr>
            <p:cNvPr id="321" name="Group 25"/>
            <p:cNvGrpSpPr/>
            <p:nvPr/>
          </p:nvGrpSpPr>
          <p:grpSpPr>
            <a:xfrm>
              <a:off x="2746080" y="4826520"/>
              <a:ext cx="495720" cy="682920"/>
              <a:chOff x="2746080" y="4826520"/>
              <a:chExt cx="495720" cy="682920"/>
            </a:xfrm>
          </p:grpSpPr>
          <p:pic>
            <p:nvPicPr>
              <p:cNvPr id="322" name="Picture 5" descr="ICON_NetworkSwitch_Q308"/>
              <p:cNvPicPr/>
              <p:nvPr/>
            </p:nvPicPr>
            <p:blipFill>
              <a:blip r:embed="rId21"/>
              <a:stretch/>
            </p:blipFill>
            <p:spPr>
              <a:xfrm>
                <a:off x="2746080" y="5155920"/>
                <a:ext cx="495720" cy="353520"/>
              </a:xfrm>
              <a:prstGeom prst="rect">
                <a:avLst/>
              </a:prstGeom>
              <a:ln w="9360">
                <a:noFill/>
              </a:ln>
            </p:spPr>
          </p:pic>
          <p:pic>
            <p:nvPicPr>
              <p:cNvPr id="323" name="Picture 5" descr="ICON_NetworkSwitch_Q308"/>
              <p:cNvPicPr/>
              <p:nvPr/>
            </p:nvPicPr>
            <p:blipFill>
              <a:blip r:embed="rId22"/>
              <a:stretch/>
            </p:blipFill>
            <p:spPr>
              <a:xfrm>
                <a:off x="2746080" y="4991400"/>
                <a:ext cx="495720" cy="353520"/>
              </a:xfrm>
              <a:prstGeom prst="rect">
                <a:avLst/>
              </a:prstGeom>
              <a:ln w="9360">
                <a:noFill/>
              </a:ln>
            </p:spPr>
          </p:pic>
          <p:pic>
            <p:nvPicPr>
              <p:cNvPr id="324" name="Picture 5" descr="ICON_NetworkSwitch_Q308"/>
              <p:cNvPicPr/>
              <p:nvPr/>
            </p:nvPicPr>
            <p:blipFill>
              <a:blip r:embed="rId23"/>
              <a:stretch/>
            </p:blipFill>
            <p:spPr>
              <a:xfrm>
                <a:off x="2746080" y="4826520"/>
                <a:ext cx="495720" cy="353520"/>
              </a:xfrm>
              <a:prstGeom prst="rect">
                <a:avLst/>
              </a:prstGeom>
              <a:ln w="9360">
                <a:noFill/>
              </a:ln>
            </p:spPr>
          </p:pic>
        </p:grpSp>
        <p:grpSp>
          <p:nvGrpSpPr>
            <p:cNvPr id="325" name="Group 26"/>
            <p:cNvGrpSpPr/>
            <p:nvPr/>
          </p:nvGrpSpPr>
          <p:grpSpPr>
            <a:xfrm>
              <a:off x="3136320" y="4872240"/>
              <a:ext cx="492120" cy="677880"/>
              <a:chOff x="3136320" y="4872240"/>
              <a:chExt cx="492120" cy="677880"/>
            </a:xfrm>
          </p:grpSpPr>
          <p:pic>
            <p:nvPicPr>
              <p:cNvPr id="326" name="Picture 5" descr="ICON_NetworkSwitch_Q308"/>
              <p:cNvPicPr/>
              <p:nvPr/>
            </p:nvPicPr>
            <p:blipFill>
              <a:blip r:embed="rId24"/>
              <a:stretch/>
            </p:blipFill>
            <p:spPr>
              <a:xfrm>
                <a:off x="3136320" y="5199120"/>
                <a:ext cx="492120" cy="351000"/>
              </a:xfrm>
              <a:prstGeom prst="rect">
                <a:avLst/>
              </a:prstGeom>
              <a:ln w="9360">
                <a:noFill/>
              </a:ln>
            </p:spPr>
          </p:pic>
          <p:pic>
            <p:nvPicPr>
              <p:cNvPr id="327" name="Picture 5" descr="ICON_NetworkSwitch_Q308"/>
              <p:cNvPicPr/>
              <p:nvPr/>
            </p:nvPicPr>
            <p:blipFill>
              <a:blip r:embed="rId25"/>
              <a:stretch/>
            </p:blipFill>
            <p:spPr>
              <a:xfrm>
                <a:off x="3136320" y="5035680"/>
                <a:ext cx="492120" cy="351000"/>
              </a:xfrm>
              <a:prstGeom prst="rect">
                <a:avLst/>
              </a:prstGeom>
              <a:ln w="9360">
                <a:noFill/>
              </a:ln>
            </p:spPr>
          </p:pic>
          <p:pic>
            <p:nvPicPr>
              <p:cNvPr id="328" name="Picture 5" descr="ICON_NetworkSwitch_Q308"/>
              <p:cNvPicPr/>
              <p:nvPr/>
            </p:nvPicPr>
            <p:blipFill>
              <a:blip r:embed="rId26"/>
              <a:stretch/>
            </p:blipFill>
            <p:spPr>
              <a:xfrm>
                <a:off x="3136320" y="4872240"/>
                <a:ext cx="492120" cy="351000"/>
              </a:xfrm>
              <a:prstGeom prst="rect">
                <a:avLst/>
              </a:prstGeom>
              <a:ln w="9360">
                <a:noFill/>
              </a:ln>
            </p:spPr>
          </p:pic>
        </p:grpSp>
      </p:grpSp>
      <p:grpSp>
        <p:nvGrpSpPr>
          <p:cNvPr id="329" name="Group 27"/>
          <p:cNvGrpSpPr/>
          <p:nvPr/>
        </p:nvGrpSpPr>
        <p:grpSpPr>
          <a:xfrm>
            <a:off x="3187800" y="4236840"/>
            <a:ext cx="638640" cy="547200"/>
            <a:chOff x="3187800" y="4236840"/>
            <a:chExt cx="638640" cy="547200"/>
          </a:xfrm>
        </p:grpSpPr>
        <p:pic>
          <p:nvPicPr>
            <p:cNvPr id="330" name="Picture 30" descr="ICON_FileFolder_yellow_Q308"/>
            <p:cNvPicPr/>
            <p:nvPr/>
          </p:nvPicPr>
          <p:blipFill>
            <a:blip r:embed="rId27"/>
            <a:stretch/>
          </p:blipFill>
          <p:spPr>
            <a:xfrm flipH="1">
              <a:off x="3436920" y="4236840"/>
              <a:ext cx="389520" cy="485280"/>
            </a:xfrm>
            <a:prstGeom prst="rect">
              <a:avLst/>
            </a:prstGeom>
            <a:ln w="9360">
              <a:noFill/>
            </a:ln>
          </p:spPr>
        </p:pic>
        <p:pic>
          <p:nvPicPr>
            <p:cNvPr id="331" name="Picture 30" descr="ICON_FileFolder_yellow_Q308"/>
            <p:cNvPicPr/>
            <p:nvPr/>
          </p:nvPicPr>
          <p:blipFill>
            <a:blip r:embed="rId28"/>
            <a:stretch/>
          </p:blipFill>
          <p:spPr>
            <a:xfrm flipH="1">
              <a:off x="3187800" y="4298760"/>
              <a:ext cx="389520" cy="485280"/>
            </a:xfrm>
            <a:prstGeom prst="rect">
              <a:avLst/>
            </a:prstGeom>
            <a:ln w="9360">
              <a:noFill/>
            </a:ln>
          </p:spPr>
        </p:pic>
      </p:grpSp>
      <p:sp>
        <p:nvSpPr>
          <p:cNvPr id="332" name="CustomShape 28"/>
          <p:cNvSpPr/>
          <p:nvPr/>
        </p:nvSpPr>
        <p:spPr>
          <a:xfrm>
            <a:off x="275400" y="4966200"/>
            <a:ext cx="1599840" cy="456840"/>
          </a:xfrm>
          <a:prstGeom prst="roundRect">
            <a:avLst>
              <a:gd name="adj" fmla="val 16667"/>
            </a:avLst>
          </a:prstGeom>
          <a:gradFill rotWithShape="0">
            <a:gsLst>
              <a:gs pos="0">
                <a:srgbClr val="0f388a"/>
              </a:gs>
              <a:gs pos="100000">
                <a:srgbClr val="1564ab">
                  <a:alpha val="99215"/>
                </a:srgbClr>
              </a:gs>
            </a:gsLst>
            <a:lin ang="16200000"/>
          </a:gradFill>
          <a:ln w="12600">
            <a:solidFill>
              <a:srgbClr val="1a448a"/>
            </a:solidFill>
            <a:round/>
          </a:ln>
          <a:effectLst>
            <a:outerShdw algn="t" blurRad="50800" dir="5400000" dist="38160" rotWithShape="0">
              <a:srgbClr val="000000">
                <a:alpha val="40000"/>
              </a:srgbClr>
            </a:outerShdw>
          </a:effectLst>
          <a:scene3d>
            <a:camera prst="orthographicFront"/>
            <a:lightRig dir="t" rig="threePt"/>
          </a:scene3d>
          <a:sp3d>
            <a:bevelT w="38100" h="12700"/>
          </a:sp3d>
        </p:spPr>
        <p:style>
          <a:lnRef idx="1">
            <a:schemeClr val="accent4"/>
          </a:lnRef>
          <a:fillRef idx="3">
            <a:schemeClr val="accent4"/>
          </a:fillRef>
          <a:effectRef idx="2">
            <a:schemeClr val="accent4"/>
          </a:effectRef>
          <a:fontRef idx="minor"/>
        </p:style>
        <p:txBody>
          <a:bodyPr lIns="90000" rIns="90000" tIns="45000" bIns="45000" anchor="ctr">
            <a:noAutofit/>
          </a:bodyPr>
          <a:p>
            <a:pPr algn="ctr">
              <a:lnSpc>
                <a:spcPct val="100000"/>
              </a:lnSpc>
            </a:pPr>
            <a:r>
              <a:rPr b="1" lang="en-US" sz="1400" spc="-1" strike="noStrike">
                <a:solidFill>
                  <a:srgbClr val="ffffff"/>
                </a:solidFill>
                <a:latin typeface="Arial"/>
                <a:ea typeface="ＭＳ Ｐゴシック"/>
              </a:rPr>
              <a:t>Infrastructure and Services</a:t>
            </a:r>
            <a:endParaRPr b="0" lang="en-IN" sz="1400" spc="-1" strike="noStrike">
              <a:latin typeface="Arial"/>
            </a:endParaRPr>
          </a:p>
        </p:txBody>
      </p:sp>
      <p:pic>
        <p:nvPicPr>
          <p:cNvPr id="333" name="Picture 5" descr="ICON_Datacenter_3_R2_Q308"/>
          <p:cNvPicPr/>
          <p:nvPr/>
        </p:nvPicPr>
        <p:blipFill>
          <a:blip r:embed="rId29"/>
          <a:stretch/>
        </p:blipFill>
        <p:spPr>
          <a:xfrm>
            <a:off x="2107440" y="4846320"/>
            <a:ext cx="533520" cy="645840"/>
          </a:xfrm>
          <a:prstGeom prst="rect">
            <a:avLst/>
          </a:prstGeom>
          <a:ln w="9360">
            <a:noFill/>
          </a:ln>
        </p:spPr>
      </p:pic>
      <p:grpSp>
        <p:nvGrpSpPr>
          <p:cNvPr id="334" name="Group 29"/>
          <p:cNvGrpSpPr/>
          <p:nvPr/>
        </p:nvGrpSpPr>
        <p:grpSpPr>
          <a:xfrm>
            <a:off x="7180200" y="2493720"/>
            <a:ext cx="482760" cy="1003680"/>
            <a:chOff x="7180200" y="2493720"/>
            <a:chExt cx="482760" cy="1003680"/>
          </a:xfrm>
        </p:grpSpPr>
        <p:sp>
          <p:nvSpPr>
            <p:cNvPr id="335" name="CustomShape 30"/>
            <p:cNvSpPr/>
            <p:nvPr/>
          </p:nvSpPr>
          <p:spPr>
            <a:xfrm rot="16200000">
              <a:off x="6819120" y="2854800"/>
              <a:ext cx="994680" cy="272520"/>
            </a:xfrm>
            <a:prstGeom prst="rect">
              <a:avLst/>
            </a:prstGeom>
            <a:noFill/>
            <a:ln>
              <a:noFill/>
            </a:ln>
          </p:spPr>
          <p:style>
            <a:lnRef idx="0"/>
            <a:fillRef idx="0"/>
            <a:effectRef idx="0"/>
            <a:fontRef idx="minor"/>
          </p:style>
          <p:txBody>
            <a:bodyPr wrap="none" lIns="90000" rIns="90000" tIns="45000" bIns="45000">
              <a:spAutoFit/>
            </a:bodyPr>
            <a:p>
              <a:pPr>
                <a:lnSpc>
                  <a:spcPct val="100000"/>
                </a:lnSpc>
                <a:spcAft>
                  <a:spcPts val="479"/>
                </a:spcAft>
              </a:pPr>
              <a:r>
                <a:rPr b="0" lang="en-US" sz="1200" spc="-1" strike="noStrike">
                  <a:solidFill>
                    <a:srgbClr val="333333"/>
                  </a:solidFill>
                  <a:latin typeface="Arial"/>
                  <a:ea typeface="ＭＳ Ｐゴシック"/>
                </a:rPr>
                <a:t>On-Premise</a:t>
              </a:r>
              <a:endParaRPr b="0" lang="en-IN" sz="1200" spc="-1" strike="noStrike">
                <a:latin typeface="Arial"/>
              </a:endParaRPr>
            </a:p>
          </p:txBody>
        </p:sp>
        <p:sp>
          <p:nvSpPr>
            <p:cNvPr id="336" name="CustomShape 31"/>
            <p:cNvSpPr/>
            <p:nvPr/>
          </p:nvSpPr>
          <p:spPr>
            <a:xfrm rot="16200000">
              <a:off x="7030800" y="2865240"/>
              <a:ext cx="991440" cy="272520"/>
            </a:xfrm>
            <a:prstGeom prst="rect">
              <a:avLst/>
            </a:prstGeom>
            <a:noFill/>
            <a:ln>
              <a:noFill/>
            </a:ln>
          </p:spPr>
          <p:style>
            <a:lnRef idx="0"/>
            <a:fillRef idx="0"/>
            <a:effectRef idx="0"/>
            <a:fontRef idx="minor"/>
          </p:style>
          <p:txBody>
            <a:bodyPr wrap="none" lIns="90000" rIns="90000" tIns="45000" bIns="45000">
              <a:spAutoFit/>
            </a:bodyPr>
            <a:p>
              <a:pPr>
                <a:lnSpc>
                  <a:spcPct val="100000"/>
                </a:lnSpc>
                <a:spcAft>
                  <a:spcPts val="479"/>
                </a:spcAft>
              </a:pPr>
              <a:r>
                <a:rPr b="0" lang="en-US" sz="1200" spc="-1" strike="noStrike">
                  <a:solidFill>
                    <a:srgbClr val="333333"/>
                  </a:solidFill>
                  <a:latin typeface="Arial"/>
                  <a:ea typeface="ＭＳ Ｐゴシック"/>
                </a:rPr>
                <a:t>Off-Premise</a:t>
              </a:r>
              <a:endParaRPr b="0" lang="en-IN" sz="1200" spc="-1" strike="noStrike">
                <a:latin typeface="Arial"/>
              </a:endParaRPr>
            </a:p>
          </p:txBody>
        </p:sp>
      </p:grpSp>
      <p:grpSp>
        <p:nvGrpSpPr>
          <p:cNvPr id="337" name="Group 32"/>
          <p:cNvGrpSpPr/>
          <p:nvPr/>
        </p:nvGrpSpPr>
        <p:grpSpPr>
          <a:xfrm>
            <a:off x="3855600" y="4885920"/>
            <a:ext cx="519840" cy="692280"/>
            <a:chOff x="3855600" y="4885920"/>
            <a:chExt cx="519840" cy="692280"/>
          </a:xfrm>
        </p:grpSpPr>
        <p:pic>
          <p:nvPicPr>
            <p:cNvPr id="338" name="Picture 3" descr="C:\Users\testuser\AppData\Local\Temp\VMwareDnD\ea8c5b47\ICON_OS_3D_Q408.png"/>
            <p:cNvPicPr/>
            <p:nvPr/>
          </p:nvPicPr>
          <p:blipFill>
            <a:blip r:embed="rId30"/>
            <a:stretch/>
          </p:blipFill>
          <p:spPr>
            <a:xfrm>
              <a:off x="3855600" y="5148720"/>
              <a:ext cx="515520" cy="429480"/>
            </a:xfrm>
            <a:prstGeom prst="rect">
              <a:avLst/>
            </a:prstGeom>
            <a:ln>
              <a:noFill/>
            </a:ln>
          </p:spPr>
        </p:pic>
        <p:pic>
          <p:nvPicPr>
            <p:cNvPr id="339" name="Picture 2" descr="C:\Users\testuser\AppData\Local\Temp\VMwareDnD\555dc0ff\ICON_App_3D_Q408.png"/>
            <p:cNvPicPr/>
            <p:nvPr/>
          </p:nvPicPr>
          <p:blipFill>
            <a:blip r:embed="rId31"/>
            <a:stretch/>
          </p:blipFill>
          <p:spPr>
            <a:xfrm>
              <a:off x="3855600" y="4885920"/>
              <a:ext cx="519840" cy="439920"/>
            </a:xfrm>
            <a:prstGeom prst="rect">
              <a:avLst/>
            </a:prstGeom>
            <a:ln>
              <a:noFill/>
            </a:ln>
          </p:spPr>
        </p:pic>
      </p:grpSp>
      <p:grpSp>
        <p:nvGrpSpPr>
          <p:cNvPr id="340" name="Group 33"/>
          <p:cNvGrpSpPr/>
          <p:nvPr/>
        </p:nvGrpSpPr>
        <p:grpSpPr>
          <a:xfrm>
            <a:off x="5463360" y="810360"/>
            <a:ext cx="509040" cy="679320"/>
            <a:chOff x="5463360" y="810360"/>
            <a:chExt cx="509040" cy="679320"/>
          </a:xfrm>
        </p:grpSpPr>
        <p:pic>
          <p:nvPicPr>
            <p:cNvPr id="341" name="Picture 3" descr="C:\Users\testuser\AppData\Local\Temp\VMwareDnD\ea8c5b47\ICON_OS_3D_Q408.png"/>
            <p:cNvPicPr/>
            <p:nvPr/>
          </p:nvPicPr>
          <p:blipFill>
            <a:blip r:embed="rId32"/>
            <a:stretch/>
          </p:blipFill>
          <p:spPr>
            <a:xfrm>
              <a:off x="5463360" y="1133280"/>
              <a:ext cx="504720" cy="356400"/>
            </a:xfrm>
            <a:prstGeom prst="rect">
              <a:avLst/>
            </a:prstGeom>
            <a:ln>
              <a:noFill/>
            </a:ln>
          </p:spPr>
        </p:pic>
        <p:pic>
          <p:nvPicPr>
            <p:cNvPr id="342" name="Picture 4" descr="C:\Users\testuser\AppData\Local\Temp\VMwareDnD\36727dc9\ICON_Data_3D_Q408.png"/>
            <p:cNvPicPr/>
            <p:nvPr/>
          </p:nvPicPr>
          <p:blipFill>
            <a:blip r:embed="rId33"/>
            <a:stretch/>
          </p:blipFill>
          <p:spPr>
            <a:xfrm>
              <a:off x="5463360" y="995400"/>
              <a:ext cx="498240" cy="320760"/>
            </a:xfrm>
            <a:prstGeom prst="rect">
              <a:avLst/>
            </a:prstGeom>
            <a:ln>
              <a:noFill/>
            </a:ln>
          </p:spPr>
        </p:pic>
        <p:pic>
          <p:nvPicPr>
            <p:cNvPr id="343" name="Picture 2" descr="C:\Users\testuser\AppData\Local\Temp\VMwareDnD\555dc0ff\ICON_App_3D_Q408.png"/>
            <p:cNvPicPr/>
            <p:nvPr/>
          </p:nvPicPr>
          <p:blipFill>
            <a:blip r:embed="rId34"/>
            <a:stretch/>
          </p:blipFill>
          <p:spPr>
            <a:xfrm>
              <a:off x="5463360" y="810360"/>
              <a:ext cx="509040" cy="365040"/>
            </a:xfrm>
            <a:prstGeom prst="rect">
              <a:avLst/>
            </a:prstGeom>
            <a:ln>
              <a:noFill/>
            </a:ln>
          </p:spPr>
        </p:pic>
      </p:grpSp>
      <p:sp>
        <p:nvSpPr>
          <p:cNvPr id="344" name="TextShape 34"/>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Traditional IT Environment</a:t>
            </a:r>
            <a:endParaRPr b="0" lang="en-US" sz="2200" spc="-1" strike="noStrike">
              <a:solidFill>
                <a:srgbClr val="0095d3"/>
              </a:solidFill>
              <a:latin typeface="Arial"/>
            </a:endParaRPr>
          </a:p>
        </p:txBody>
      </p:sp>
    </p:spTree>
  </p:cSld>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302"/>
                                        </p:tgtEl>
                                        <p:attrNameLst>
                                          <p:attrName>style.visibility</p:attrName>
                                        </p:attrNameLst>
                                      </p:cBhvr>
                                      <p:to>
                                        <p:strVal val="visible"/>
                                      </p:to>
                                    </p:set>
                                    <p:animEffect filter="fade" transition="in">
                                      <p:cBhvr additive="repl">
                                        <p:cTn id="7" dur="500"/>
                                        <p:tgtEl>
                                          <p:spTgt spid="302"/>
                                        </p:tgtEl>
                                      </p:cBhvr>
                                    </p:animEffect>
                                  </p:childTnLst>
                                </p:cTn>
                              </p:par>
                              <p:par>
                                <p:cTn id="8" nodeType="withEffect" fill="hold" presetClass="entr" presetID="10">
                                  <p:stCondLst>
                                    <p:cond delay="0"/>
                                  </p:stCondLst>
                                  <p:childTnLst>
                                    <p:set>
                                      <p:cBhvr>
                                        <p:cTn id="9" dur="1" fill="hold">
                                          <p:stCondLst>
                                            <p:cond delay="0"/>
                                          </p:stCondLst>
                                        </p:cTn>
                                        <p:tgtEl>
                                          <p:spTgt spid="281"/>
                                        </p:tgtEl>
                                        <p:attrNameLst>
                                          <p:attrName>style.visibility</p:attrName>
                                        </p:attrNameLst>
                                      </p:cBhvr>
                                      <p:to>
                                        <p:strVal val="visible"/>
                                      </p:to>
                                    </p:set>
                                    <p:animEffect filter="fade" transition="in">
                                      <p:cBhvr additive="repl">
                                        <p:cTn id="10" dur="500"/>
                                        <p:tgtEl>
                                          <p:spTgt spid="281"/>
                                        </p:tgtEl>
                                      </p:cBhvr>
                                    </p:animEffect>
                                  </p:childTnLst>
                                </p:cTn>
                              </p:par>
                              <p:par>
                                <p:cTn id="11" nodeType="withEffect" fill="hold" presetClass="entr" presetID="10">
                                  <p:stCondLst>
                                    <p:cond delay="0"/>
                                  </p:stCondLst>
                                  <p:childTnLst>
                                    <p:set>
                                      <p:cBhvr>
                                        <p:cTn id="12" dur="1" fill="hold">
                                          <p:stCondLst>
                                            <p:cond delay="0"/>
                                          </p:stCondLst>
                                        </p:cTn>
                                        <p:tgtEl>
                                          <p:spTgt spid="288"/>
                                        </p:tgtEl>
                                        <p:attrNameLst>
                                          <p:attrName>style.visibility</p:attrName>
                                        </p:attrNameLst>
                                      </p:cBhvr>
                                      <p:to>
                                        <p:strVal val="visible"/>
                                      </p:to>
                                    </p:set>
                                    <p:animEffect filter="fade" transition="in">
                                      <p:cBhvr additive="repl">
                                        <p:cTn id="13" dur="500"/>
                                        <p:tgtEl>
                                          <p:spTgt spid="288"/>
                                        </p:tgtEl>
                                      </p:cBhvr>
                                    </p:animEffect>
                                  </p:childTnLst>
                                </p:cTn>
                              </p:par>
                              <p:par>
                                <p:cTn id="14" nodeType="withEffect" fill="hold" presetClass="entr" presetID="10">
                                  <p:stCondLst>
                                    <p:cond delay="0"/>
                                  </p:stCondLst>
                                  <p:childTnLst>
                                    <p:set>
                                      <p:cBhvr>
                                        <p:cTn id="15" dur="1" fill="hold">
                                          <p:stCondLst>
                                            <p:cond delay="0"/>
                                          </p:stCondLst>
                                        </p:cTn>
                                        <p:tgtEl>
                                          <p:spTgt spid="287"/>
                                        </p:tgtEl>
                                        <p:attrNameLst>
                                          <p:attrName>style.visibility</p:attrName>
                                        </p:attrNameLst>
                                      </p:cBhvr>
                                      <p:to>
                                        <p:strVal val="visible"/>
                                      </p:to>
                                    </p:set>
                                    <p:animEffect filter="fade" transition="in">
                                      <p:cBhvr additive="repl">
                                        <p:cTn id="16" dur="500"/>
                                        <p:tgtEl>
                                          <p:spTgt spid="287"/>
                                        </p:tgtEl>
                                      </p:cBhvr>
                                    </p:animEffect>
                                  </p:childTnLst>
                                </p:cTn>
                              </p:par>
                              <p:par>
                                <p:cTn id="17" nodeType="withEffect" fill="hold" presetClass="entr" presetID="10">
                                  <p:stCondLst>
                                    <p:cond delay="0"/>
                                  </p:stCondLst>
                                  <p:childTnLst>
                                    <p:set>
                                      <p:cBhvr>
                                        <p:cTn id="18" dur="1" fill="hold">
                                          <p:stCondLst>
                                            <p:cond delay="0"/>
                                          </p:stCondLst>
                                        </p:cTn>
                                        <p:tgtEl>
                                          <p:spTgt spid="289"/>
                                        </p:tgtEl>
                                        <p:attrNameLst>
                                          <p:attrName>style.visibility</p:attrName>
                                        </p:attrNameLst>
                                      </p:cBhvr>
                                      <p:to>
                                        <p:strVal val="visible"/>
                                      </p:to>
                                    </p:set>
                                    <p:animEffect filter="fade" transition="in">
                                      <p:cBhvr additive="repl">
                                        <p:cTn id="19" dur="500"/>
                                        <p:tgtEl>
                                          <p:spTgt spid="289"/>
                                        </p:tgtEl>
                                      </p:cBhvr>
                                    </p:animEffect>
                                  </p:childTnLst>
                                </p:cTn>
                              </p:par>
                              <p:par>
                                <p:cTn id="20" nodeType="withEffect" fill="hold" presetClass="entr" presetID="10">
                                  <p:stCondLst>
                                    <p:cond delay="0"/>
                                  </p:stCondLst>
                                  <p:childTnLst>
                                    <p:set>
                                      <p:cBhvr>
                                        <p:cTn id="21" dur="1" fill="hold">
                                          <p:stCondLst>
                                            <p:cond delay="0"/>
                                          </p:stCondLst>
                                        </p:cTn>
                                        <p:tgtEl>
                                          <p:spTgt spid="290"/>
                                        </p:tgtEl>
                                        <p:attrNameLst>
                                          <p:attrName>style.visibility</p:attrName>
                                        </p:attrNameLst>
                                      </p:cBhvr>
                                      <p:to>
                                        <p:strVal val="visible"/>
                                      </p:to>
                                    </p:set>
                                    <p:animEffect filter="fade" transition="in">
                                      <p:cBhvr additive="repl">
                                        <p:cTn id="22" dur="500"/>
                                        <p:tgtEl>
                                          <p:spTgt spid="290"/>
                                        </p:tgtEl>
                                      </p:cBhvr>
                                    </p:animEffec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0">
                                  <p:stCondLst>
                                    <p:cond delay="0"/>
                                  </p:stCondLst>
                                  <p:childTnLst>
                                    <p:set>
                                      <p:cBhvr>
                                        <p:cTn id="26" dur="1" fill="hold">
                                          <p:stCondLst>
                                            <p:cond delay="0"/>
                                          </p:stCondLst>
                                        </p:cTn>
                                        <p:tgtEl>
                                          <p:spTgt spid="279"/>
                                        </p:tgtEl>
                                        <p:attrNameLst>
                                          <p:attrName>style.visibility</p:attrName>
                                        </p:attrNameLst>
                                      </p:cBhvr>
                                      <p:to>
                                        <p:strVal val="visible"/>
                                      </p:to>
                                    </p:set>
                                    <p:animEffect filter="fade" transition="in">
                                      <p:cBhvr additive="repl">
                                        <p:cTn id="27" dur="500"/>
                                        <p:tgtEl>
                                          <p:spTgt spid="279"/>
                                        </p:tgtEl>
                                      </p:cBhvr>
                                    </p:animEffect>
                                  </p:childTnLst>
                                </p:cTn>
                              </p:par>
                              <p:par>
                                <p:cTn id="28" nodeType="withEffect" fill="hold" presetClass="entr" presetID="10">
                                  <p:stCondLst>
                                    <p:cond delay="0"/>
                                  </p:stCondLst>
                                  <p:childTnLst>
                                    <p:set>
                                      <p:cBhvr>
                                        <p:cTn id="29" dur="1" fill="hold">
                                          <p:stCondLst>
                                            <p:cond delay="0"/>
                                          </p:stCondLst>
                                        </p:cTn>
                                        <p:tgtEl>
                                          <p:spTgt spid="291"/>
                                        </p:tgtEl>
                                        <p:attrNameLst>
                                          <p:attrName>style.visibility</p:attrName>
                                        </p:attrNameLst>
                                      </p:cBhvr>
                                      <p:to>
                                        <p:strVal val="visible"/>
                                      </p:to>
                                    </p:set>
                                    <p:animEffect filter="fade" transition="in">
                                      <p:cBhvr additive="repl">
                                        <p:cTn id="30" dur="500"/>
                                        <p:tgtEl>
                                          <p:spTgt spid="291"/>
                                        </p:tgtEl>
                                      </p:cBhvr>
                                    </p:animEffect>
                                  </p:childTnLst>
                                </p:cTn>
                              </p:par>
                              <p:par>
                                <p:cTn id="31" nodeType="withEffect" fill="hold" presetClass="entr" presetID="1">
                                  <p:stCondLst>
                                    <p:cond delay="0"/>
                                  </p:stCondLst>
                                  <p:childTnLst>
                                    <p:set>
                                      <p:cBhvr>
                                        <p:cTn id="32" dur="1" fill="hold">
                                          <p:stCondLst>
                                            <p:cond delay="0"/>
                                          </p:stCondLst>
                                        </p:cTn>
                                        <p:tgtEl>
                                          <p:spTgt spid="334"/>
                                        </p:tgtEl>
                                        <p:attrNameLst>
                                          <p:attrName>style.visibility</p:attrName>
                                        </p:attrNameLst>
                                      </p:cBhvr>
                                      <p:to>
                                        <p:strVal val="visible"/>
                                      </p:to>
                                    </p:set>
                                  </p:childTnLst>
                                </p:cTn>
                              </p:par>
                              <p:par>
                                <p:cTn id="33" nodeType="withEffect" fill="hold" presetClass="entr" presetID="10">
                                  <p:stCondLst>
                                    <p:cond delay="0"/>
                                  </p:stCondLst>
                                  <p:childTnLst>
                                    <p:set>
                                      <p:cBhvr>
                                        <p:cTn id="34" dur="1" fill="hold">
                                          <p:stCondLst>
                                            <p:cond delay="0"/>
                                          </p:stCondLst>
                                        </p:cTn>
                                        <p:tgtEl>
                                          <p:spTgt spid="306"/>
                                        </p:tgtEl>
                                        <p:attrNameLst>
                                          <p:attrName>style.visibility</p:attrName>
                                        </p:attrNameLst>
                                      </p:cBhvr>
                                      <p:to>
                                        <p:strVal val="visible"/>
                                      </p:to>
                                    </p:set>
                                    <p:animEffect filter="fade" transition="in">
                                      <p:cBhvr additive="repl">
                                        <p:cTn id="35" dur="500"/>
                                        <p:tgtEl>
                                          <p:spTgt spid="306"/>
                                        </p:tgtEl>
                                      </p:cBhvr>
                                    </p:animEffect>
                                  </p:childTnLst>
                                </p:cTn>
                              </p:par>
                              <p:par>
                                <p:cTn id="36" nodeType="withEffect" fill="hold" presetClass="entr" presetID="10">
                                  <p:stCondLst>
                                    <p:cond delay="0"/>
                                  </p:stCondLst>
                                  <p:childTnLst>
                                    <p:set>
                                      <p:cBhvr>
                                        <p:cTn id="37" dur="1" fill="hold">
                                          <p:stCondLst>
                                            <p:cond delay="0"/>
                                          </p:stCondLst>
                                        </p:cTn>
                                        <p:tgtEl>
                                          <p:spTgt spid="307"/>
                                        </p:tgtEl>
                                        <p:attrNameLst>
                                          <p:attrName>style.visibility</p:attrName>
                                        </p:attrNameLst>
                                      </p:cBhvr>
                                      <p:to>
                                        <p:strVal val="visible"/>
                                      </p:to>
                                    </p:set>
                                    <p:animEffect filter="fade" transition="in">
                                      <p:cBhvr additive="repl">
                                        <p:cTn id="38" dur="500"/>
                                        <p:tgtEl>
                                          <p:spTgt spid="307"/>
                                        </p:tgtEl>
                                      </p:cBhvr>
                                    </p:animEffect>
                                  </p:childTnLst>
                                </p:cTn>
                              </p:par>
                              <p:par>
                                <p:cTn id="39" nodeType="withEffect" fill="hold" presetClass="entr" presetID="10">
                                  <p:stCondLst>
                                    <p:cond delay="0"/>
                                  </p:stCondLst>
                                  <p:childTnLst>
                                    <p:set>
                                      <p:cBhvr>
                                        <p:cTn id="40" dur="1" fill="hold">
                                          <p:stCondLst>
                                            <p:cond delay="0"/>
                                          </p:stCondLst>
                                        </p:cTn>
                                        <p:tgtEl>
                                          <p:spTgt spid="310"/>
                                        </p:tgtEl>
                                        <p:attrNameLst>
                                          <p:attrName>style.visibility</p:attrName>
                                        </p:attrNameLst>
                                      </p:cBhvr>
                                      <p:to>
                                        <p:strVal val="visible"/>
                                      </p:to>
                                    </p:set>
                                    <p:animEffect filter="fade" transition="in">
                                      <p:cBhvr additive="repl">
                                        <p:cTn id="41" dur="500"/>
                                        <p:tgtEl>
                                          <p:spTgt spid="310"/>
                                        </p:tgtEl>
                                      </p:cBhvr>
                                    </p:animEffect>
                                  </p:childTnLst>
                                </p:cTn>
                              </p:par>
                              <p:par>
                                <p:cTn id="42" nodeType="withEffect" fill="hold" presetClass="entr" presetID="10">
                                  <p:stCondLst>
                                    <p:cond delay="0"/>
                                  </p:stCondLst>
                                  <p:childTnLst>
                                    <p:set>
                                      <p:cBhvr>
                                        <p:cTn id="43" dur="1" fill="hold">
                                          <p:stCondLst>
                                            <p:cond delay="0"/>
                                          </p:stCondLst>
                                        </p:cTn>
                                        <p:tgtEl>
                                          <p:spTgt spid="315"/>
                                        </p:tgtEl>
                                        <p:attrNameLst>
                                          <p:attrName>style.visibility</p:attrName>
                                        </p:attrNameLst>
                                      </p:cBhvr>
                                      <p:to>
                                        <p:strVal val="visible"/>
                                      </p:to>
                                    </p:set>
                                    <p:animEffect filter="fade" transition="in">
                                      <p:cBhvr additive="repl">
                                        <p:cTn id="44" dur="500"/>
                                        <p:tgtEl>
                                          <p:spTgt spid="315"/>
                                        </p:tgtEl>
                                      </p:cBhvr>
                                    </p:animEffect>
                                  </p:childTnLst>
                                </p:cTn>
                              </p:par>
                              <p:par>
                                <p:cTn id="45" nodeType="withEffect" fill="hold" presetClass="entr" presetID="10">
                                  <p:stCondLst>
                                    <p:cond delay="0"/>
                                  </p:stCondLst>
                                  <p:childTnLst>
                                    <p:set>
                                      <p:cBhvr>
                                        <p:cTn id="46" dur="1" fill="hold">
                                          <p:stCondLst>
                                            <p:cond delay="0"/>
                                          </p:stCondLst>
                                        </p:cTn>
                                        <p:tgtEl>
                                          <p:spTgt spid="316"/>
                                        </p:tgtEl>
                                        <p:attrNameLst>
                                          <p:attrName>style.visibility</p:attrName>
                                        </p:attrNameLst>
                                      </p:cBhvr>
                                      <p:to>
                                        <p:strVal val="visible"/>
                                      </p:to>
                                    </p:set>
                                    <p:animEffect filter="fade" transition="in">
                                      <p:cBhvr additive="repl">
                                        <p:cTn id="47" dur="500"/>
                                        <p:tgtEl>
                                          <p:spTgt spid="316"/>
                                        </p:tgtEl>
                                      </p:cBhvr>
                                    </p:animEffect>
                                  </p:childTnLst>
                                </p:cTn>
                              </p:par>
                              <p:par>
                                <p:cTn id="48" nodeType="withEffect" fill="hold" presetClass="entr" presetID="10">
                                  <p:stCondLst>
                                    <p:cond delay="0"/>
                                  </p:stCondLst>
                                  <p:childTnLst>
                                    <p:set>
                                      <p:cBhvr>
                                        <p:cTn id="49" dur="1" fill="hold">
                                          <p:stCondLst>
                                            <p:cond delay="0"/>
                                          </p:stCondLst>
                                        </p:cTn>
                                        <p:tgtEl>
                                          <p:spTgt spid="340"/>
                                        </p:tgtEl>
                                        <p:attrNameLst>
                                          <p:attrName>style.visibility</p:attrName>
                                        </p:attrNameLst>
                                      </p:cBhvr>
                                      <p:to>
                                        <p:strVal val="visible"/>
                                      </p:to>
                                    </p:set>
                                    <p:animEffect filter="fade" transition="in">
                                      <p:cBhvr additive="repl">
                                        <p:cTn id="50" dur="5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TextShape 1"/>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Challenges of Traditional Computing Environments</a:t>
            </a:r>
            <a:endParaRPr b="0" lang="en-US" sz="2200" spc="-1" strike="noStrike">
              <a:solidFill>
                <a:srgbClr val="0095d3"/>
              </a:solidFill>
              <a:latin typeface="Arial"/>
            </a:endParaRPr>
          </a:p>
        </p:txBody>
      </p:sp>
      <p:sp>
        <p:nvSpPr>
          <p:cNvPr id="346" name="TextShape 2"/>
          <p:cNvSpPr txBox="1"/>
          <p:nvPr/>
        </p:nvSpPr>
        <p:spPr>
          <a:xfrm>
            <a:off x="1905120" y="3325320"/>
            <a:ext cx="6933960" cy="3887280"/>
          </a:xfrm>
          <a:prstGeom prst="rect">
            <a:avLst/>
          </a:prstGeom>
          <a:noFill/>
          <a:ln w="9360">
            <a:noFill/>
          </a:ln>
        </p:spPr>
        <p:txBody>
          <a:bodyPr lIns="0" rIns="0" tIns="0" bIns="0" anchor="ctr">
            <a:noAutofit/>
          </a:bodyPr>
          <a:p>
            <a:pPr>
              <a:lnSpc>
                <a:spcPct val="100000"/>
              </a:lnSpc>
              <a:spcAft>
                <a:spcPts val="601"/>
              </a:spcAft>
              <a:tabLst>
                <a:tab algn="l" pos="0"/>
              </a:tabLst>
            </a:pPr>
            <a:r>
              <a:rPr b="1" lang="en-US" sz="1800" spc="-1" strike="noStrike">
                <a:solidFill>
                  <a:srgbClr val="333333"/>
                </a:solidFill>
                <a:latin typeface="Arial"/>
                <a:ea typeface="ＭＳ Ｐゴシック"/>
              </a:rPr>
              <a:t>Cost and complexity restricts the solution </a:t>
            </a:r>
            <a:endParaRPr b="1" lang="en-US" sz="1800" spc="-1" strike="noStrike">
              <a:solidFill>
                <a:srgbClr val="333333"/>
              </a:solidFill>
              <a:latin typeface="Arial"/>
            </a:endParaRPr>
          </a:p>
          <a:p>
            <a:pPr marL="233280" indent="-232920">
              <a:lnSpc>
                <a:spcPct val="100000"/>
              </a:lnSpc>
              <a:spcAft>
                <a:spcPts val="601"/>
              </a:spcAft>
              <a:buClr>
                <a:srgbClr val="00709e"/>
              </a:buClr>
              <a:buFont typeface="Arial"/>
              <a:buChar char="•"/>
              <a:tabLst>
                <a:tab algn="l" pos="0"/>
              </a:tabLst>
            </a:pPr>
            <a:r>
              <a:rPr b="0" lang="en-US" sz="1600" spc="-1" strike="noStrike">
                <a:solidFill>
                  <a:srgbClr val="333333"/>
                </a:solidFill>
                <a:latin typeface="Arial"/>
                <a:ea typeface="ＭＳ Ｐゴシック"/>
              </a:rPr>
              <a:t>Some applications are left unprotected</a:t>
            </a:r>
            <a:endParaRPr b="1" lang="en-US" sz="1600" spc="-1" strike="noStrike">
              <a:solidFill>
                <a:srgbClr val="333333"/>
              </a:solidFill>
              <a:latin typeface="Arial"/>
            </a:endParaRPr>
          </a:p>
          <a:p>
            <a:pPr marL="233280" indent="-232920">
              <a:lnSpc>
                <a:spcPct val="100000"/>
              </a:lnSpc>
              <a:spcAft>
                <a:spcPts val="601"/>
              </a:spcAft>
              <a:buClr>
                <a:srgbClr val="00709e"/>
              </a:buClr>
              <a:buFont typeface="Arial"/>
              <a:buChar char="•"/>
              <a:tabLst>
                <a:tab algn="l" pos="0"/>
              </a:tabLst>
            </a:pPr>
            <a:r>
              <a:rPr b="0" lang="en-US" sz="1600" spc="-1" strike="noStrike">
                <a:solidFill>
                  <a:srgbClr val="333333"/>
                </a:solidFill>
                <a:latin typeface="Arial"/>
                <a:ea typeface="ＭＳ Ｐゴシック"/>
              </a:rPr>
              <a:t>No easy way to test = unpredictable results in the event of an outage</a:t>
            </a:r>
            <a:endParaRPr b="1" lang="en-US" sz="1600" spc="-1" strike="noStrike">
              <a:solidFill>
                <a:srgbClr val="333333"/>
              </a:solidFill>
              <a:latin typeface="Arial"/>
            </a:endParaRPr>
          </a:p>
        </p:txBody>
      </p:sp>
      <p:sp>
        <p:nvSpPr>
          <p:cNvPr id="347" name="TextShape 3"/>
          <p:cNvSpPr txBox="1"/>
          <p:nvPr/>
        </p:nvSpPr>
        <p:spPr>
          <a:xfrm>
            <a:off x="2057400" y="-460080"/>
            <a:ext cx="6552720" cy="3887280"/>
          </a:xfrm>
          <a:prstGeom prst="rect">
            <a:avLst/>
          </a:prstGeom>
          <a:noFill/>
          <a:ln w="9360">
            <a:noFill/>
          </a:ln>
        </p:spPr>
        <p:txBody>
          <a:bodyPr lIns="0" rIns="0" tIns="0" bIns="0" anchor="ctr">
            <a:noAutofit/>
          </a:bodyPr>
          <a:p>
            <a:pPr>
              <a:lnSpc>
                <a:spcPts val="2401"/>
              </a:lnSpc>
              <a:spcAft>
                <a:spcPts val="601"/>
              </a:spcAft>
              <a:tabLst>
                <a:tab algn="l" pos="0"/>
              </a:tabLst>
            </a:pPr>
            <a:r>
              <a:rPr b="1" lang="en-US" sz="1800" spc="-1" strike="noStrike">
                <a:solidFill>
                  <a:srgbClr val="333333"/>
                </a:solidFill>
                <a:latin typeface="Arial"/>
                <a:ea typeface="ＭＳ Ｐゴシック"/>
              </a:rPr>
              <a:t>1:1 ratio of server/OS/application</a:t>
            </a:r>
            <a:endParaRPr b="1" lang="en-US" sz="1800" spc="-1" strike="noStrike">
              <a:solidFill>
                <a:srgbClr val="333333"/>
              </a:solidFill>
              <a:latin typeface="Arial"/>
            </a:endParaRPr>
          </a:p>
          <a:p>
            <a:pPr marL="233280" indent="-232920">
              <a:lnSpc>
                <a:spcPct val="100000"/>
              </a:lnSpc>
              <a:spcAft>
                <a:spcPts val="601"/>
              </a:spcAft>
              <a:buClr>
                <a:srgbClr val="00709e"/>
              </a:buClr>
              <a:buFont typeface="Arial"/>
              <a:buChar char="•"/>
              <a:tabLst>
                <a:tab algn="l" pos="0"/>
              </a:tabLst>
            </a:pPr>
            <a:r>
              <a:rPr b="0" lang="en-US" sz="1600" spc="-1" strike="noStrike">
                <a:solidFill>
                  <a:srgbClr val="333333"/>
                </a:solidFill>
                <a:latin typeface="Arial"/>
                <a:ea typeface="ＭＳ Ｐゴシック"/>
              </a:rPr>
              <a:t>Low resource utilization across IT environment</a:t>
            </a:r>
            <a:endParaRPr b="1" lang="en-US" sz="1600" spc="-1" strike="noStrike">
              <a:solidFill>
                <a:srgbClr val="333333"/>
              </a:solidFill>
              <a:latin typeface="Arial"/>
            </a:endParaRPr>
          </a:p>
          <a:p>
            <a:pPr marL="233280" indent="-232920">
              <a:lnSpc>
                <a:spcPct val="100000"/>
              </a:lnSpc>
              <a:spcAft>
                <a:spcPts val="601"/>
              </a:spcAft>
              <a:buClr>
                <a:srgbClr val="00709e"/>
              </a:buClr>
              <a:buFont typeface="Arial"/>
              <a:buChar char="•"/>
              <a:tabLst>
                <a:tab algn="l" pos="0"/>
              </a:tabLst>
            </a:pPr>
            <a:r>
              <a:rPr b="0" lang="en-US" sz="1600" spc="-1" strike="noStrike">
                <a:solidFill>
                  <a:srgbClr val="333333"/>
                </a:solidFill>
                <a:latin typeface="Arial"/>
                <a:ea typeface="ＭＳ Ｐゴシック"/>
              </a:rPr>
              <a:t>Server sprawl = Increasing cost and complexity</a:t>
            </a:r>
            <a:endParaRPr b="1" lang="en-US" sz="1600" spc="-1" strike="noStrike">
              <a:solidFill>
                <a:srgbClr val="333333"/>
              </a:solidFill>
              <a:latin typeface="Arial"/>
            </a:endParaRPr>
          </a:p>
          <a:p>
            <a:pPr marL="233280" indent="-232920">
              <a:lnSpc>
                <a:spcPct val="100000"/>
              </a:lnSpc>
              <a:spcAft>
                <a:spcPts val="601"/>
              </a:spcAft>
              <a:buClr>
                <a:srgbClr val="00709e"/>
              </a:buClr>
              <a:buFont typeface="Arial"/>
              <a:buChar char="•"/>
              <a:tabLst>
                <a:tab algn="l" pos="0"/>
              </a:tabLst>
            </a:pPr>
            <a:r>
              <a:rPr b="0" lang="en-US" sz="1600" spc="-1" strike="noStrike">
                <a:solidFill>
                  <a:srgbClr val="333333"/>
                </a:solidFill>
                <a:latin typeface="Arial"/>
                <a:ea typeface="ＭＳ Ｐゴシック"/>
              </a:rPr>
              <a:t>Difficult to scale applications to keep up with demands</a:t>
            </a:r>
            <a:endParaRPr b="1" lang="en-US" sz="1600" spc="-1" strike="noStrike">
              <a:solidFill>
                <a:srgbClr val="333333"/>
              </a:solidFill>
              <a:latin typeface="Arial"/>
            </a:endParaRPr>
          </a:p>
        </p:txBody>
      </p:sp>
      <p:grpSp>
        <p:nvGrpSpPr>
          <p:cNvPr id="348" name="Group 4"/>
          <p:cNvGrpSpPr/>
          <p:nvPr/>
        </p:nvGrpSpPr>
        <p:grpSpPr>
          <a:xfrm>
            <a:off x="453240" y="2764800"/>
            <a:ext cx="1146600" cy="1142640"/>
            <a:chOff x="453240" y="2764800"/>
            <a:chExt cx="1146600" cy="1142640"/>
          </a:xfrm>
        </p:grpSpPr>
        <p:pic>
          <p:nvPicPr>
            <p:cNvPr id="349" name="Picture 15" descr="ICON_Gear_3D_Q109.png"/>
            <p:cNvPicPr/>
            <p:nvPr/>
          </p:nvPicPr>
          <p:blipFill>
            <a:blip r:embed="rId1"/>
            <a:stretch/>
          </p:blipFill>
          <p:spPr>
            <a:xfrm>
              <a:off x="894600" y="2828160"/>
              <a:ext cx="705240" cy="764280"/>
            </a:xfrm>
            <a:prstGeom prst="rect">
              <a:avLst/>
            </a:prstGeom>
            <a:ln w="9360">
              <a:noFill/>
            </a:ln>
          </p:spPr>
        </p:pic>
        <p:pic>
          <p:nvPicPr>
            <p:cNvPr id="350" name="Picture 15" descr="ICON_Gear_3D_Q109.png"/>
            <p:cNvPicPr/>
            <p:nvPr/>
          </p:nvPicPr>
          <p:blipFill>
            <a:blip r:embed="rId2"/>
            <a:stretch/>
          </p:blipFill>
          <p:spPr>
            <a:xfrm>
              <a:off x="453240" y="2764800"/>
              <a:ext cx="705240" cy="764280"/>
            </a:xfrm>
            <a:prstGeom prst="rect">
              <a:avLst/>
            </a:prstGeom>
            <a:ln w="9360">
              <a:noFill/>
            </a:ln>
          </p:spPr>
        </p:pic>
        <p:pic>
          <p:nvPicPr>
            <p:cNvPr id="351" name="Picture 15" descr="ICON_Gear_3D_Q109.png"/>
            <p:cNvPicPr/>
            <p:nvPr/>
          </p:nvPicPr>
          <p:blipFill>
            <a:blip r:embed="rId3"/>
            <a:stretch/>
          </p:blipFill>
          <p:spPr>
            <a:xfrm>
              <a:off x="642600" y="3143160"/>
              <a:ext cx="705240" cy="764280"/>
            </a:xfrm>
            <a:prstGeom prst="rect">
              <a:avLst/>
            </a:prstGeom>
            <a:ln w="9360">
              <a:noFill/>
            </a:ln>
          </p:spPr>
        </p:pic>
      </p:grpSp>
      <p:grpSp>
        <p:nvGrpSpPr>
          <p:cNvPr id="352" name="Group 5"/>
          <p:cNvGrpSpPr/>
          <p:nvPr/>
        </p:nvGrpSpPr>
        <p:grpSpPr>
          <a:xfrm>
            <a:off x="569520" y="914400"/>
            <a:ext cx="914040" cy="1138320"/>
            <a:chOff x="569520" y="914400"/>
            <a:chExt cx="914040" cy="1138320"/>
          </a:xfrm>
        </p:grpSpPr>
        <p:pic>
          <p:nvPicPr>
            <p:cNvPr id="353" name="Picture 384" descr="ICON_Server_Rack_Q308"/>
            <p:cNvPicPr/>
            <p:nvPr/>
          </p:nvPicPr>
          <p:blipFill>
            <a:blip r:embed="rId4"/>
            <a:stretch/>
          </p:blipFill>
          <p:spPr>
            <a:xfrm>
              <a:off x="572040" y="1335600"/>
              <a:ext cx="910440" cy="717120"/>
            </a:xfrm>
            <a:prstGeom prst="rect">
              <a:avLst/>
            </a:prstGeom>
            <a:ln w="9360">
              <a:noFill/>
            </a:ln>
          </p:spPr>
        </p:pic>
        <p:pic>
          <p:nvPicPr>
            <p:cNvPr id="354" name="Picture 3" descr="C:\Users\testuser\AppData\Local\Temp\VMwareDnD\ea8c5b47\ICON_OS_3D_Q408.png"/>
            <p:cNvPicPr/>
            <p:nvPr/>
          </p:nvPicPr>
          <p:blipFill>
            <a:blip r:embed="rId5"/>
            <a:stretch/>
          </p:blipFill>
          <p:spPr>
            <a:xfrm>
              <a:off x="569520" y="1153800"/>
              <a:ext cx="910440" cy="716400"/>
            </a:xfrm>
            <a:prstGeom prst="rect">
              <a:avLst/>
            </a:prstGeom>
            <a:ln>
              <a:noFill/>
            </a:ln>
          </p:spPr>
        </p:pic>
        <p:pic>
          <p:nvPicPr>
            <p:cNvPr id="355" name="Picture 2" descr="C:\Users\testuser\AppData\Local\Temp\VMwareDnD\555dc0ff\ICON_App_3D_Q408.png"/>
            <p:cNvPicPr/>
            <p:nvPr/>
          </p:nvPicPr>
          <p:blipFill>
            <a:blip r:embed="rId6"/>
            <a:stretch/>
          </p:blipFill>
          <p:spPr>
            <a:xfrm>
              <a:off x="571320" y="914400"/>
              <a:ext cx="912240" cy="721080"/>
            </a:xfrm>
            <a:prstGeom prst="rect">
              <a:avLst/>
            </a:prstGeom>
            <a:ln>
              <a:noFill/>
            </a:ln>
          </p:spPr>
        </p:pic>
      </p:grpSp>
      <p:sp>
        <p:nvSpPr>
          <p:cNvPr id="356" name="CustomShape 6"/>
          <p:cNvSpPr/>
          <p:nvPr/>
        </p:nvSpPr>
        <p:spPr>
          <a:xfrm>
            <a:off x="1905120" y="2674080"/>
            <a:ext cx="6933960" cy="1324080"/>
          </a:xfrm>
          <a:prstGeom prst="rect">
            <a:avLst/>
          </a:prstGeom>
          <a:noFill/>
          <a:ln>
            <a:noFill/>
          </a:ln>
        </p:spPr>
        <p:style>
          <a:lnRef idx="0"/>
          <a:fillRef idx="0"/>
          <a:effectRef idx="0"/>
          <a:fontRef idx="minor"/>
        </p:style>
        <p:txBody>
          <a:bodyPr lIns="90000" rIns="90000" tIns="45000" bIns="45000" anchor="ctr">
            <a:spAutoFit/>
          </a:bodyPr>
          <a:p>
            <a:pPr>
              <a:lnSpc>
                <a:spcPct val="100000"/>
              </a:lnSpc>
              <a:spcAft>
                <a:spcPts val="601"/>
              </a:spcAft>
            </a:pPr>
            <a:r>
              <a:rPr b="1" lang="en-US" sz="1800" spc="-1" strike="noStrike">
                <a:solidFill>
                  <a:srgbClr val="262626"/>
                </a:solidFill>
                <a:latin typeface="Arial"/>
                <a:ea typeface="ＭＳ Ｐゴシック"/>
              </a:rPr>
              <a:t>Keeping applications available, optimized</a:t>
            </a:r>
            <a:endParaRPr b="0" lang="en-IN" sz="1800" spc="-1" strike="noStrike">
              <a:latin typeface="Arial"/>
            </a:endParaRPr>
          </a:p>
          <a:p>
            <a:pPr marL="285840" indent="-285480">
              <a:lnSpc>
                <a:spcPct val="100000"/>
              </a:lnSpc>
              <a:spcAft>
                <a:spcPts val="601"/>
              </a:spcAft>
              <a:buClr>
                <a:srgbClr val="00709e"/>
              </a:buClr>
              <a:buFont typeface="Arial"/>
              <a:buChar char="•"/>
            </a:pPr>
            <a:r>
              <a:rPr b="0" lang="en-US" sz="1600" spc="-1" strike="noStrike">
                <a:solidFill>
                  <a:srgbClr val="262626"/>
                </a:solidFill>
                <a:latin typeface="Arial"/>
                <a:ea typeface="ＭＳ Ｐゴシック"/>
              </a:rPr>
              <a:t>Silos of applications = silos of solutions for protection</a:t>
            </a:r>
            <a:endParaRPr b="0" lang="en-IN" sz="1600" spc="-1" strike="noStrike">
              <a:latin typeface="Arial"/>
            </a:endParaRPr>
          </a:p>
          <a:p>
            <a:pPr marL="285840" indent="-285480">
              <a:lnSpc>
                <a:spcPct val="100000"/>
              </a:lnSpc>
              <a:spcAft>
                <a:spcPts val="601"/>
              </a:spcAft>
              <a:buClr>
                <a:srgbClr val="00709e"/>
              </a:buClr>
              <a:buFont typeface="Arial"/>
              <a:buChar char="•"/>
            </a:pPr>
            <a:r>
              <a:rPr b="0" lang="en-US" sz="1600" spc="-1" strike="noStrike">
                <a:solidFill>
                  <a:srgbClr val="262626"/>
                </a:solidFill>
                <a:latin typeface="Arial"/>
                <a:ea typeface="ＭＳ Ｐゴシック"/>
              </a:rPr>
              <a:t>A comprehensive BCDR solution can be multi tiered and complex</a:t>
            </a:r>
            <a:endParaRPr b="0" lang="en-IN" sz="1600" spc="-1" strike="noStrike">
              <a:latin typeface="Arial"/>
            </a:endParaRPr>
          </a:p>
          <a:p>
            <a:pPr marL="285840" indent="-285480">
              <a:lnSpc>
                <a:spcPct val="100000"/>
              </a:lnSpc>
              <a:spcAft>
                <a:spcPts val="601"/>
              </a:spcAft>
              <a:buClr>
                <a:srgbClr val="00709e"/>
              </a:buClr>
              <a:buFont typeface="Arial"/>
              <a:buChar char="•"/>
            </a:pPr>
            <a:r>
              <a:rPr b="0" lang="en-US" sz="1600" spc="-1" strike="noStrike">
                <a:solidFill>
                  <a:srgbClr val="262626"/>
                </a:solidFill>
                <a:latin typeface="Arial"/>
                <a:ea typeface="ＭＳ Ｐゴシック"/>
              </a:rPr>
              <a:t>Lack of comprehensive visibility across the IT infrastructure</a:t>
            </a:r>
            <a:endParaRPr b="0" lang="en-IN" sz="1600" spc="-1" strike="noStrike">
              <a:latin typeface="Arial"/>
            </a:endParaRPr>
          </a:p>
        </p:txBody>
      </p:sp>
      <p:grpSp>
        <p:nvGrpSpPr>
          <p:cNvPr id="357" name="Group 7"/>
          <p:cNvGrpSpPr/>
          <p:nvPr/>
        </p:nvGrpSpPr>
        <p:grpSpPr>
          <a:xfrm>
            <a:off x="457200" y="4648320"/>
            <a:ext cx="990360" cy="1241640"/>
            <a:chOff x="457200" y="4648320"/>
            <a:chExt cx="990360" cy="1241640"/>
          </a:xfrm>
        </p:grpSpPr>
        <p:grpSp>
          <p:nvGrpSpPr>
            <p:cNvPr id="358" name="Group 8"/>
            <p:cNvGrpSpPr/>
            <p:nvPr/>
          </p:nvGrpSpPr>
          <p:grpSpPr>
            <a:xfrm>
              <a:off x="762120" y="4648320"/>
              <a:ext cx="366840" cy="456840"/>
              <a:chOff x="762120" y="4648320"/>
              <a:chExt cx="366840" cy="456840"/>
            </a:xfrm>
          </p:grpSpPr>
          <p:pic>
            <p:nvPicPr>
              <p:cNvPr id="359" name="Picture 384" descr="ICON_Server_Rack_Q308"/>
              <p:cNvPicPr/>
              <p:nvPr/>
            </p:nvPicPr>
            <p:blipFill>
              <a:blip r:embed="rId7"/>
              <a:stretch/>
            </p:blipFill>
            <p:spPr>
              <a:xfrm>
                <a:off x="763200" y="4817520"/>
                <a:ext cx="365400" cy="287640"/>
              </a:xfrm>
              <a:prstGeom prst="rect">
                <a:avLst/>
              </a:prstGeom>
              <a:ln w="9360">
                <a:noFill/>
              </a:ln>
            </p:spPr>
          </p:pic>
          <p:pic>
            <p:nvPicPr>
              <p:cNvPr id="360" name="Picture 3" descr="C:\Users\testuser\AppData\Local\Temp\VMwareDnD\ea8c5b47\ICON_OS_3D_Q408.png"/>
              <p:cNvPicPr/>
              <p:nvPr/>
            </p:nvPicPr>
            <p:blipFill>
              <a:blip r:embed="rId8"/>
              <a:stretch/>
            </p:blipFill>
            <p:spPr>
              <a:xfrm>
                <a:off x="762120" y="4744440"/>
                <a:ext cx="365400" cy="287640"/>
              </a:xfrm>
              <a:prstGeom prst="rect">
                <a:avLst/>
              </a:prstGeom>
              <a:ln>
                <a:noFill/>
              </a:ln>
            </p:spPr>
          </p:pic>
          <p:pic>
            <p:nvPicPr>
              <p:cNvPr id="361" name="Picture 2" descr="C:\Users\testuser\AppData\Local\Temp\VMwareDnD\555dc0ff\ICON_App_3D_Q408.png"/>
              <p:cNvPicPr/>
              <p:nvPr/>
            </p:nvPicPr>
            <p:blipFill>
              <a:blip r:embed="rId9"/>
              <a:stretch/>
            </p:blipFill>
            <p:spPr>
              <a:xfrm>
                <a:off x="762840" y="4648320"/>
                <a:ext cx="366120" cy="289440"/>
              </a:xfrm>
              <a:prstGeom prst="rect">
                <a:avLst/>
              </a:prstGeom>
              <a:ln>
                <a:noFill/>
              </a:ln>
            </p:spPr>
          </p:pic>
        </p:grpSp>
        <p:grpSp>
          <p:nvGrpSpPr>
            <p:cNvPr id="362" name="Group 9"/>
            <p:cNvGrpSpPr/>
            <p:nvPr/>
          </p:nvGrpSpPr>
          <p:grpSpPr>
            <a:xfrm>
              <a:off x="457200" y="4800600"/>
              <a:ext cx="366840" cy="456840"/>
              <a:chOff x="457200" y="4800600"/>
              <a:chExt cx="366840" cy="456840"/>
            </a:xfrm>
          </p:grpSpPr>
          <p:pic>
            <p:nvPicPr>
              <p:cNvPr id="363" name="Picture 384" descr="ICON_Server_Rack_Q308"/>
              <p:cNvPicPr/>
              <p:nvPr/>
            </p:nvPicPr>
            <p:blipFill>
              <a:blip r:embed="rId10"/>
              <a:stretch/>
            </p:blipFill>
            <p:spPr>
              <a:xfrm>
                <a:off x="458280" y="4969800"/>
                <a:ext cx="365400" cy="287640"/>
              </a:xfrm>
              <a:prstGeom prst="rect">
                <a:avLst/>
              </a:prstGeom>
              <a:ln w="9360">
                <a:noFill/>
              </a:ln>
            </p:spPr>
          </p:pic>
          <p:pic>
            <p:nvPicPr>
              <p:cNvPr id="364" name="Picture 3" descr="C:\Users\testuser\AppData\Local\Temp\VMwareDnD\ea8c5b47\ICON_OS_3D_Q408.png"/>
              <p:cNvPicPr/>
              <p:nvPr/>
            </p:nvPicPr>
            <p:blipFill>
              <a:blip r:embed="rId11"/>
              <a:stretch/>
            </p:blipFill>
            <p:spPr>
              <a:xfrm>
                <a:off x="457200" y="4896720"/>
                <a:ext cx="365400" cy="287640"/>
              </a:xfrm>
              <a:prstGeom prst="rect">
                <a:avLst/>
              </a:prstGeom>
              <a:ln>
                <a:noFill/>
              </a:ln>
            </p:spPr>
          </p:pic>
          <p:pic>
            <p:nvPicPr>
              <p:cNvPr id="365" name="Picture 2" descr="C:\Users\testuser\AppData\Local\Temp\VMwareDnD\555dc0ff\ICON_App_3D_Q408.png"/>
              <p:cNvPicPr/>
              <p:nvPr/>
            </p:nvPicPr>
            <p:blipFill>
              <a:blip r:embed="rId12"/>
              <a:stretch/>
            </p:blipFill>
            <p:spPr>
              <a:xfrm>
                <a:off x="457920" y="4800600"/>
                <a:ext cx="366120" cy="289440"/>
              </a:xfrm>
              <a:prstGeom prst="rect">
                <a:avLst/>
              </a:prstGeom>
              <a:ln>
                <a:noFill/>
              </a:ln>
            </p:spPr>
          </p:pic>
        </p:grpSp>
        <p:grpSp>
          <p:nvGrpSpPr>
            <p:cNvPr id="366" name="Group 10"/>
            <p:cNvGrpSpPr/>
            <p:nvPr/>
          </p:nvGrpSpPr>
          <p:grpSpPr>
            <a:xfrm>
              <a:off x="1080720" y="4800600"/>
              <a:ext cx="366840" cy="456840"/>
              <a:chOff x="1080720" y="4800600"/>
              <a:chExt cx="366840" cy="456840"/>
            </a:xfrm>
          </p:grpSpPr>
          <p:pic>
            <p:nvPicPr>
              <p:cNvPr id="367" name="Picture 384" descr="ICON_Server_Rack_Q308"/>
              <p:cNvPicPr/>
              <p:nvPr/>
            </p:nvPicPr>
            <p:blipFill>
              <a:blip r:embed="rId13"/>
              <a:stretch/>
            </p:blipFill>
            <p:spPr>
              <a:xfrm>
                <a:off x="1081800" y="4969800"/>
                <a:ext cx="365400" cy="287640"/>
              </a:xfrm>
              <a:prstGeom prst="rect">
                <a:avLst/>
              </a:prstGeom>
              <a:ln w="9360">
                <a:noFill/>
              </a:ln>
            </p:spPr>
          </p:pic>
          <p:pic>
            <p:nvPicPr>
              <p:cNvPr id="368" name="Picture 3" descr="C:\Users\testuser\AppData\Local\Temp\VMwareDnD\ea8c5b47\ICON_OS_3D_Q408.png"/>
              <p:cNvPicPr/>
              <p:nvPr/>
            </p:nvPicPr>
            <p:blipFill>
              <a:blip r:embed="rId14"/>
              <a:stretch/>
            </p:blipFill>
            <p:spPr>
              <a:xfrm>
                <a:off x="1080720" y="4896720"/>
                <a:ext cx="365400" cy="287640"/>
              </a:xfrm>
              <a:prstGeom prst="rect">
                <a:avLst/>
              </a:prstGeom>
              <a:ln>
                <a:noFill/>
              </a:ln>
            </p:spPr>
          </p:pic>
          <p:pic>
            <p:nvPicPr>
              <p:cNvPr id="369" name="Picture 2" descr="C:\Users\testuser\AppData\Local\Temp\VMwareDnD\555dc0ff\ICON_App_3D_Q408.png"/>
              <p:cNvPicPr/>
              <p:nvPr/>
            </p:nvPicPr>
            <p:blipFill>
              <a:blip r:embed="rId15"/>
              <a:stretch/>
            </p:blipFill>
            <p:spPr>
              <a:xfrm>
                <a:off x="1081440" y="4800600"/>
                <a:ext cx="366120" cy="289440"/>
              </a:xfrm>
              <a:prstGeom prst="rect">
                <a:avLst/>
              </a:prstGeom>
              <a:ln>
                <a:noFill/>
              </a:ln>
            </p:spPr>
          </p:pic>
        </p:grpSp>
        <p:grpSp>
          <p:nvGrpSpPr>
            <p:cNvPr id="370" name="Group 11"/>
            <p:cNvGrpSpPr/>
            <p:nvPr/>
          </p:nvGrpSpPr>
          <p:grpSpPr>
            <a:xfrm>
              <a:off x="762120" y="4952880"/>
              <a:ext cx="366840" cy="456840"/>
              <a:chOff x="762120" y="4952880"/>
              <a:chExt cx="366840" cy="456840"/>
            </a:xfrm>
          </p:grpSpPr>
          <p:pic>
            <p:nvPicPr>
              <p:cNvPr id="371" name="Picture 384" descr="ICON_Server_Rack_Q308"/>
              <p:cNvPicPr/>
              <p:nvPr/>
            </p:nvPicPr>
            <p:blipFill>
              <a:blip r:embed="rId16"/>
              <a:stretch/>
            </p:blipFill>
            <p:spPr>
              <a:xfrm>
                <a:off x="763200" y="5122080"/>
                <a:ext cx="365400" cy="287640"/>
              </a:xfrm>
              <a:prstGeom prst="rect">
                <a:avLst/>
              </a:prstGeom>
              <a:ln w="9360">
                <a:noFill/>
              </a:ln>
            </p:spPr>
          </p:pic>
          <p:pic>
            <p:nvPicPr>
              <p:cNvPr id="372" name="Picture 3" descr="C:\Users\testuser\AppData\Local\Temp\VMwareDnD\ea8c5b47\ICON_OS_3D_Q408.png"/>
              <p:cNvPicPr/>
              <p:nvPr/>
            </p:nvPicPr>
            <p:blipFill>
              <a:blip r:embed="rId17"/>
              <a:stretch/>
            </p:blipFill>
            <p:spPr>
              <a:xfrm>
                <a:off x="762120" y="5049360"/>
                <a:ext cx="365400" cy="287640"/>
              </a:xfrm>
              <a:prstGeom prst="rect">
                <a:avLst/>
              </a:prstGeom>
              <a:ln>
                <a:noFill/>
              </a:ln>
            </p:spPr>
          </p:pic>
          <p:pic>
            <p:nvPicPr>
              <p:cNvPr id="373" name="Picture 2" descr="C:\Users\testuser\AppData\Local\Temp\VMwareDnD\555dc0ff\ICON_App_3D_Q408.png"/>
              <p:cNvPicPr/>
              <p:nvPr/>
            </p:nvPicPr>
            <p:blipFill>
              <a:blip r:embed="rId18"/>
              <a:stretch/>
            </p:blipFill>
            <p:spPr>
              <a:xfrm>
                <a:off x="762840" y="4952880"/>
                <a:ext cx="366120" cy="289440"/>
              </a:xfrm>
              <a:prstGeom prst="rect">
                <a:avLst/>
              </a:prstGeom>
              <a:ln>
                <a:noFill/>
              </a:ln>
            </p:spPr>
          </p:pic>
        </p:grpSp>
        <p:grpSp>
          <p:nvGrpSpPr>
            <p:cNvPr id="374" name="Group 12"/>
            <p:cNvGrpSpPr/>
            <p:nvPr/>
          </p:nvGrpSpPr>
          <p:grpSpPr>
            <a:xfrm>
              <a:off x="1080720" y="5105520"/>
              <a:ext cx="366840" cy="456840"/>
              <a:chOff x="1080720" y="5105520"/>
              <a:chExt cx="366840" cy="456840"/>
            </a:xfrm>
          </p:grpSpPr>
          <p:pic>
            <p:nvPicPr>
              <p:cNvPr id="375" name="Picture 384" descr="ICON_Server_Rack_Q308"/>
              <p:cNvPicPr/>
              <p:nvPr/>
            </p:nvPicPr>
            <p:blipFill>
              <a:blip r:embed="rId19"/>
              <a:stretch/>
            </p:blipFill>
            <p:spPr>
              <a:xfrm>
                <a:off x="1081800" y="5274720"/>
                <a:ext cx="365400" cy="287640"/>
              </a:xfrm>
              <a:prstGeom prst="rect">
                <a:avLst/>
              </a:prstGeom>
              <a:ln w="9360">
                <a:noFill/>
              </a:ln>
            </p:spPr>
          </p:pic>
          <p:pic>
            <p:nvPicPr>
              <p:cNvPr id="376" name="Picture 3" descr="C:\Users\testuser\AppData\Local\Temp\VMwareDnD\ea8c5b47\ICON_OS_3D_Q408.png"/>
              <p:cNvPicPr/>
              <p:nvPr/>
            </p:nvPicPr>
            <p:blipFill>
              <a:blip r:embed="rId20"/>
              <a:stretch/>
            </p:blipFill>
            <p:spPr>
              <a:xfrm>
                <a:off x="1080720" y="5201640"/>
                <a:ext cx="365400" cy="287640"/>
              </a:xfrm>
              <a:prstGeom prst="rect">
                <a:avLst/>
              </a:prstGeom>
              <a:ln>
                <a:noFill/>
              </a:ln>
            </p:spPr>
          </p:pic>
          <p:pic>
            <p:nvPicPr>
              <p:cNvPr id="377" name="Picture 2" descr="C:\Users\testuser\AppData\Local\Temp\VMwareDnD\555dc0ff\ICON_App_3D_Q408.png"/>
              <p:cNvPicPr/>
              <p:nvPr/>
            </p:nvPicPr>
            <p:blipFill>
              <a:blip r:embed="rId21"/>
              <a:stretch/>
            </p:blipFill>
            <p:spPr>
              <a:xfrm>
                <a:off x="1081440" y="5105520"/>
                <a:ext cx="366120" cy="289440"/>
              </a:xfrm>
              <a:prstGeom prst="rect">
                <a:avLst/>
              </a:prstGeom>
              <a:ln>
                <a:noFill/>
              </a:ln>
            </p:spPr>
          </p:pic>
        </p:grpSp>
        <p:grpSp>
          <p:nvGrpSpPr>
            <p:cNvPr id="378" name="Group 13"/>
            <p:cNvGrpSpPr/>
            <p:nvPr/>
          </p:nvGrpSpPr>
          <p:grpSpPr>
            <a:xfrm>
              <a:off x="457200" y="5105520"/>
              <a:ext cx="366840" cy="456840"/>
              <a:chOff x="457200" y="5105520"/>
              <a:chExt cx="366840" cy="456840"/>
            </a:xfrm>
          </p:grpSpPr>
          <p:pic>
            <p:nvPicPr>
              <p:cNvPr id="379" name="Picture 384" descr="ICON_Server_Rack_Q308"/>
              <p:cNvPicPr/>
              <p:nvPr/>
            </p:nvPicPr>
            <p:blipFill>
              <a:blip r:embed="rId22"/>
              <a:stretch/>
            </p:blipFill>
            <p:spPr>
              <a:xfrm>
                <a:off x="458280" y="5274720"/>
                <a:ext cx="365400" cy="287640"/>
              </a:xfrm>
              <a:prstGeom prst="rect">
                <a:avLst/>
              </a:prstGeom>
              <a:ln w="9360">
                <a:noFill/>
              </a:ln>
            </p:spPr>
          </p:pic>
          <p:pic>
            <p:nvPicPr>
              <p:cNvPr id="380" name="Picture 3" descr="C:\Users\testuser\AppData\Local\Temp\VMwareDnD\ea8c5b47\ICON_OS_3D_Q408.png"/>
              <p:cNvPicPr/>
              <p:nvPr/>
            </p:nvPicPr>
            <p:blipFill>
              <a:blip r:embed="rId23"/>
              <a:stretch/>
            </p:blipFill>
            <p:spPr>
              <a:xfrm>
                <a:off x="457200" y="5201640"/>
                <a:ext cx="365400" cy="287640"/>
              </a:xfrm>
              <a:prstGeom prst="rect">
                <a:avLst/>
              </a:prstGeom>
              <a:ln>
                <a:noFill/>
              </a:ln>
            </p:spPr>
          </p:pic>
          <p:pic>
            <p:nvPicPr>
              <p:cNvPr id="381" name="Picture 2" descr="C:\Users\testuser\AppData\Local\Temp\VMwareDnD\555dc0ff\ICON_App_3D_Q408.png"/>
              <p:cNvPicPr/>
              <p:nvPr/>
            </p:nvPicPr>
            <p:blipFill>
              <a:blip r:embed="rId24"/>
              <a:stretch/>
            </p:blipFill>
            <p:spPr>
              <a:xfrm>
                <a:off x="457920" y="5105520"/>
                <a:ext cx="366120" cy="289440"/>
              </a:xfrm>
              <a:prstGeom prst="rect">
                <a:avLst/>
              </a:prstGeom>
              <a:ln>
                <a:noFill/>
              </a:ln>
            </p:spPr>
          </p:pic>
        </p:grpSp>
        <p:pic>
          <p:nvPicPr>
            <p:cNvPr id="382" name="Picture 2" descr="C:\Users\testuser\AppData\Local\Temp\VMwareDnD\09a86c6a\VMW_09Q2_ICON_dollarsign.png"/>
            <p:cNvPicPr/>
            <p:nvPr/>
          </p:nvPicPr>
          <p:blipFill>
            <a:blip r:embed="rId25"/>
            <a:stretch/>
          </p:blipFill>
          <p:spPr>
            <a:xfrm>
              <a:off x="533520" y="5616000"/>
              <a:ext cx="151560" cy="273960"/>
            </a:xfrm>
            <a:prstGeom prst="rect">
              <a:avLst/>
            </a:prstGeom>
            <a:ln>
              <a:noFill/>
            </a:ln>
          </p:spPr>
        </p:pic>
        <p:pic>
          <p:nvPicPr>
            <p:cNvPr id="383" name="Picture 2" descr="C:\Users\testuser\AppData\Local\Temp\VMwareDnD\09a86c6a\VMW_09Q2_ICON_dollarsign.png"/>
            <p:cNvPicPr/>
            <p:nvPr/>
          </p:nvPicPr>
          <p:blipFill>
            <a:blip r:embed="rId26"/>
            <a:stretch/>
          </p:blipFill>
          <p:spPr>
            <a:xfrm>
              <a:off x="876600" y="5486400"/>
              <a:ext cx="151560" cy="273960"/>
            </a:xfrm>
            <a:prstGeom prst="rect">
              <a:avLst/>
            </a:prstGeom>
            <a:ln>
              <a:noFill/>
            </a:ln>
          </p:spPr>
        </p:pic>
        <p:pic>
          <p:nvPicPr>
            <p:cNvPr id="384" name="Picture 2" descr="C:\Users\testuser\AppData\Local\Temp\VMwareDnD\09a86c6a\VMW_09Q2_ICON_dollarsign.png"/>
            <p:cNvPicPr/>
            <p:nvPr/>
          </p:nvPicPr>
          <p:blipFill>
            <a:blip r:embed="rId27"/>
            <a:stretch/>
          </p:blipFill>
          <p:spPr>
            <a:xfrm>
              <a:off x="1219680" y="5616000"/>
              <a:ext cx="151560" cy="273960"/>
            </a:xfrm>
            <a:prstGeom prst="rect">
              <a:avLst/>
            </a:prstGeom>
            <a:ln>
              <a:noFill/>
            </a:ln>
          </p:spPr>
        </p:pic>
      </p:grpSp>
    </p:spTree>
  </p:cSld>
  <p:transition>
    <p:fade/>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TextShape 1"/>
          <p:cNvSpPr txBox="1"/>
          <p:nvPr/>
        </p:nvSpPr>
        <p:spPr>
          <a:xfrm>
            <a:off x="1905120" y="2514600"/>
            <a:ext cx="5257440" cy="45684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What Virtualization is really doing ????</a:t>
            </a:r>
            <a:endParaRPr b="0" lang="en-US" sz="2200" spc="-1" strike="noStrike">
              <a:solidFill>
                <a:srgbClr val="0095d3"/>
              </a:solidFill>
              <a:latin typeface="Arial"/>
            </a:endParaRPr>
          </a:p>
        </p:txBody>
      </p:sp>
    </p:spTree>
  </p:cSld>
  <p:transition>
    <p:fade/>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TextShape 1"/>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How Virtualization works</a:t>
            </a:r>
            <a:endParaRPr b="0" lang="en-US" sz="2200" spc="-1" strike="noStrike">
              <a:solidFill>
                <a:srgbClr val="0095d3"/>
              </a:solidFill>
              <a:latin typeface="Arial"/>
            </a:endParaRPr>
          </a:p>
        </p:txBody>
      </p:sp>
      <p:grpSp>
        <p:nvGrpSpPr>
          <p:cNvPr id="387" name="Group 2"/>
          <p:cNvGrpSpPr/>
          <p:nvPr/>
        </p:nvGrpSpPr>
        <p:grpSpPr>
          <a:xfrm>
            <a:off x="2178720" y="4038480"/>
            <a:ext cx="1281240" cy="1752480"/>
            <a:chOff x="2178720" y="4038480"/>
            <a:chExt cx="1281240" cy="1752480"/>
          </a:xfrm>
        </p:grpSpPr>
        <p:grpSp>
          <p:nvGrpSpPr>
            <p:cNvPr id="388" name="Group 3"/>
            <p:cNvGrpSpPr/>
            <p:nvPr/>
          </p:nvGrpSpPr>
          <p:grpSpPr>
            <a:xfrm>
              <a:off x="2178720" y="4038480"/>
              <a:ext cx="366840" cy="456840"/>
              <a:chOff x="2178720" y="4038480"/>
              <a:chExt cx="366840" cy="456840"/>
            </a:xfrm>
          </p:grpSpPr>
          <p:pic>
            <p:nvPicPr>
              <p:cNvPr id="389" name="Picture 384" descr="ICON_Server_Rack_Q308"/>
              <p:cNvPicPr/>
              <p:nvPr/>
            </p:nvPicPr>
            <p:blipFill>
              <a:blip r:embed="rId1"/>
              <a:stretch/>
            </p:blipFill>
            <p:spPr>
              <a:xfrm>
                <a:off x="2179800" y="4207680"/>
                <a:ext cx="365400" cy="287640"/>
              </a:xfrm>
              <a:prstGeom prst="rect">
                <a:avLst/>
              </a:prstGeom>
              <a:ln w="9360">
                <a:noFill/>
              </a:ln>
            </p:spPr>
          </p:pic>
          <p:pic>
            <p:nvPicPr>
              <p:cNvPr id="390" name="Picture 3" descr="C:\Users\testuser\AppData\Local\Temp\VMwareDnD\ea8c5b47\ICON_OS_3D_Q408.png"/>
              <p:cNvPicPr/>
              <p:nvPr/>
            </p:nvPicPr>
            <p:blipFill>
              <a:blip r:embed="rId2"/>
              <a:stretch/>
            </p:blipFill>
            <p:spPr>
              <a:xfrm>
                <a:off x="2178720" y="4134960"/>
                <a:ext cx="365400" cy="287640"/>
              </a:xfrm>
              <a:prstGeom prst="rect">
                <a:avLst/>
              </a:prstGeom>
              <a:ln>
                <a:noFill/>
              </a:ln>
            </p:spPr>
          </p:pic>
          <p:pic>
            <p:nvPicPr>
              <p:cNvPr id="391" name="Picture 2" descr="C:\Users\testuser\AppData\Local\Temp\VMwareDnD\555dc0ff\ICON_App_3D_Q408.png"/>
              <p:cNvPicPr/>
              <p:nvPr/>
            </p:nvPicPr>
            <p:blipFill>
              <a:blip r:embed="rId3"/>
              <a:stretch/>
            </p:blipFill>
            <p:spPr>
              <a:xfrm>
                <a:off x="2179440" y="4038480"/>
                <a:ext cx="366120" cy="289440"/>
              </a:xfrm>
              <a:prstGeom prst="rect">
                <a:avLst/>
              </a:prstGeom>
              <a:ln>
                <a:noFill/>
              </a:ln>
            </p:spPr>
          </p:pic>
        </p:grpSp>
        <p:grpSp>
          <p:nvGrpSpPr>
            <p:cNvPr id="392" name="Group 4"/>
            <p:cNvGrpSpPr/>
            <p:nvPr/>
          </p:nvGrpSpPr>
          <p:grpSpPr>
            <a:xfrm>
              <a:off x="3093120" y="4038480"/>
              <a:ext cx="366840" cy="456840"/>
              <a:chOff x="3093120" y="4038480"/>
              <a:chExt cx="366840" cy="456840"/>
            </a:xfrm>
          </p:grpSpPr>
          <p:pic>
            <p:nvPicPr>
              <p:cNvPr id="393" name="Picture 384" descr="ICON_Server_Rack_Q308"/>
              <p:cNvPicPr/>
              <p:nvPr/>
            </p:nvPicPr>
            <p:blipFill>
              <a:blip r:embed="rId4"/>
              <a:stretch/>
            </p:blipFill>
            <p:spPr>
              <a:xfrm>
                <a:off x="3094200" y="4207680"/>
                <a:ext cx="365400" cy="287640"/>
              </a:xfrm>
              <a:prstGeom prst="rect">
                <a:avLst/>
              </a:prstGeom>
              <a:ln w="9360">
                <a:noFill/>
              </a:ln>
            </p:spPr>
          </p:pic>
          <p:pic>
            <p:nvPicPr>
              <p:cNvPr id="394" name="Picture 3" descr="C:\Users\testuser\AppData\Local\Temp\VMwareDnD\ea8c5b47\ICON_OS_3D_Q408.png"/>
              <p:cNvPicPr/>
              <p:nvPr/>
            </p:nvPicPr>
            <p:blipFill>
              <a:blip r:embed="rId5"/>
              <a:stretch/>
            </p:blipFill>
            <p:spPr>
              <a:xfrm>
                <a:off x="3093120" y="4134960"/>
                <a:ext cx="365400" cy="287640"/>
              </a:xfrm>
              <a:prstGeom prst="rect">
                <a:avLst/>
              </a:prstGeom>
              <a:ln>
                <a:noFill/>
              </a:ln>
            </p:spPr>
          </p:pic>
          <p:pic>
            <p:nvPicPr>
              <p:cNvPr id="395" name="Picture 2" descr="C:\Users\testuser\AppData\Local\Temp\VMwareDnD\555dc0ff\ICON_App_3D_Q408.png"/>
              <p:cNvPicPr/>
              <p:nvPr/>
            </p:nvPicPr>
            <p:blipFill>
              <a:blip r:embed="rId6"/>
              <a:stretch/>
            </p:blipFill>
            <p:spPr>
              <a:xfrm>
                <a:off x="3093840" y="4038480"/>
                <a:ext cx="366120" cy="289440"/>
              </a:xfrm>
              <a:prstGeom prst="rect">
                <a:avLst/>
              </a:prstGeom>
              <a:ln>
                <a:noFill/>
              </a:ln>
            </p:spPr>
          </p:pic>
        </p:grpSp>
        <p:grpSp>
          <p:nvGrpSpPr>
            <p:cNvPr id="396" name="Group 5"/>
            <p:cNvGrpSpPr/>
            <p:nvPr/>
          </p:nvGrpSpPr>
          <p:grpSpPr>
            <a:xfrm>
              <a:off x="2407320" y="4648320"/>
              <a:ext cx="366840" cy="456840"/>
              <a:chOff x="2407320" y="4648320"/>
              <a:chExt cx="366840" cy="456840"/>
            </a:xfrm>
          </p:grpSpPr>
          <p:pic>
            <p:nvPicPr>
              <p:cNvPr id="397" name="Picture 384" descr="ICON_Server_Rack_Q308"/>
              <p:cNvPicPr/>
              <p:nvPr/>
            </p:nvPicPr>
            <p:blipFill>
              <a:blip r:embed="rId7"/>
              <a:stretch/>
            </p:blipFill>
            <p:spPr>
              <a:xfrm>
                <a:off x="2408400" y="4817520"/>
                <a:ext cx="365400" cy="287640"/>
              </a:xfrm>
              <a:prstGeom prst="rect">
                <a:avLst/>
              </a:prstGeom>
              <a:ln w="9360">
                <a:noFill/>
              </a:ln>
            </p:spPr>
          </p:pic>
          <p:pic>
            <p:nvPicPr>
              <p:cNvPr id="398" name="Picture 3" descr="C:\Users\testuser\AppData\Local\Temp\VMwareDnD\ea8c5b47\ICON_OS_3D_Q408.png"/>
              <p:cNvPicPr/>
              <p:nvPr/>
            </p:nvPicPr>
            <p:blipFill>
              <a:blip r:embed="rId8"/>
              <a:stretch/>
            </p:blipFill>
            <p:spPr>
              <a:xfrm>
                <a:off x="2407320" y="4744440"/>
                <a:ext cx="365400" cy="287640"/>
              </a:xfrm>
              <a:prstGeom prst="rect">
                <a:avLst/>
              </a:prstGeom>
              <a:ln>
                <a:noFill/>
              </a:ln>
            </p:spPr>
          </p:pic>
          <p:pic>
            <p:nvPicPr>
              <p:cNvPr id="399" name="Picture 2" descr="C:\Users\testuser\AppData\Local\Temp\VMwareDnD\555dc0ff\ICON_App_3D_Q408.png"/>
              <p:cNvPicPr/>
              <p:nvPr/>
            </p:nvPicPr>
            <p:blipFill>
              <a:blip r:embed="rId9"/>
              <a:stretch/>
            </p:blipFill>
            <p:spPr>
              <a:xfrm>
                <a:off x="2408040" y="4648320"/>
                <a:ext cx="366120" cy="289440"/>
              </a:xfrm>
              <a:prstGeom prst="rect">
                <a:avLst/>
              </a:prstGeom>
              <a:ln>
                <a:noFill/>
              </a:ln>
            </p:spPr>
          </p:pic>
        </p:grpSp>
        <p:grpSp>
          <p:nvGrpSpPr>
            <p:cNvPr id="400" name="Group 6"/>
            <p:cNvGrpSpPr/>
            <p:nvPr/>
          </p:nvGrpSpPr>
          <p:grpSpPr>
            <a:xfrm>
              <a:off x="2864520" y="4648320"/>
              <a:ext cx="366840" cy="456840"/>
              <a:chOff x="2864520" y="4648320"/>
              <a:chExt cx="366840" cy="456840"/>
            </a:xfrm>
          </p:grpSpPr>
          <p:pic>
            <p:nvPicPr>
              <p:cNvPr id="401" name="Picture 384" descr="ICON_Server_Rack_Q308"/>
              <p:cNvPicPr/>
              <p:nvPr/>
            </p:nvPicPr>
            <p:blipFill>
              <a:blip r:embed="rId10"/>
              <a:stretch/>
            </p:blipFill>
            <p:spPr>
              <a:xfrm>
                <a:off x="2865600" y="4817520"/>
                <a:ext cx="365400" cy="287640"/>
              </a:xfrm>
              <a:prstGeom prst="rect">
                <a:avLst/>
              </a:prstGeom>
              <a:ln w="9360">
                <a:noFill/>
              </a:ln>
            </p:spPr>
          </p:pic>
          <p:pic>
            <p:nvPicPr>
              <p:cNvPr id="402" name="Picture 3" descr="C:\Users\testuser\AppData\Local\Temp\VMwareDnD\ea8c5b47\ICON_OS_3D_Q408.png"/>
              <p:cNvPicPr/>
              <p:nvPr/>
            </p:nvPicPr>
            <p:blipFill>
              <a:blip r:embed="rId11"/>
              <a:stretch/>
            </p:blipFill>
            <p:spPr>
              <a:xfrm>
                <a:off x="2864520" y="4744440"/>
                <a:ext cx="365400" cy="287640"/>
              </a:xfrm>
              <a:prstGeom prst="rect">
                <a:avLst/>
              </a:prstGeom>
              <a:ln>
                <a:noFill/>
              </a:ln>
            </p:spPr>
          </p:pic>
          <p:pic>
            <p:nvPicPr>
              <p:cNvPr id="403" name="Picture 2" descr="C:\Users\testuser\AppData\Local\Temp\VMwareDnD\555dc0ff\ICON_App_3D_Q408.png"/>
              <p:cNvPicPr/>
              <p:nvPr/>
            </p:nvPicPr>
            <p:blipFill>
              <a:blip r:embed="rId12"/>
              <a:stretch/>
            </p:blipFill>
            <p:spPr>
              <a:xfrm>
                <a:off x="2865240" y="4648320"/>
                <a:ext cx="366120" cy="289440"/>
              </a:xfrm>
              <a:prstGeom prst="rect">
                <a:avLst/>
              </a:prstGeom>
              <a:ln>
                <a:noFill/>
              </a:ln>
            </p:spPr>
          </p:pic>
        </p:grpSp>
        <p:grpSp>
          <p:nvGrpSpPr>
            <p:cNvPr id="404" name="Group 7"/>
            <p:cNvGrpSpPr/>
            <p:nvPr/>
          </p:nvGrpSpPr>
          <p:grpSpPr>
            <a:xfrm>
              <a:off x="2178720" y="5334120"/>
              <a:ext cx="366840" cy="456840"/>
              <a:chOff x="2178720" y="5334120"/>
              <a:chExt cx="366840" cy="456840"/>
            </a:xfrm>
          </p:grpSpPr>
          <p:pic>
            <p:nvPicPr>
              <p:cNvPr id="405" name="Picture 384" descr="ICON_Server_Rack_Q308"/>
              <p:cNvPicPr/>
              <p:nvPr/>
            </p:nvPicPr>
            <p:blipFill>
              <a:blip r:embed="rId13"/>
              <a:stretch/>
            </p:blipFill>
            <p:spPr>
              <a:xfrm>
                <a:off x="2179800" y="5503320"/>
                <a:ext cx="365400" cy="287640"/>
              </a:xfrm>
              <a:prstGeom prst="rect">
                <a:avLst/>
              </a:prstGeom>
              <a:ln w="9360">
                <a:noFill/>
              </a:ln>
            </p:spPr>
          </p:pic>
          <p:pic>
            <p:nvPicPr>
              <p:cNvPr id="406" name="Picture 3" descr="C:\Users\testuser\AppData\Local\Temp\VMwareDnD\ea8c5b47\ICON_OS_3D_Q408.png"/>
              <p:cNvPicPr/>
              <p:nvPr/>
            </p:nvPicPr>
            <p:blipFill>
              <a:blip r:embed="rId14"/>
              <a:stretch/>
            </p:blipFill>
            <p:spPr>
              <a:xfrm>
                <a:off x="2178720" y="5430240"/>
                <a:ext cx="365400" cy="287640"/>
              </a:xfrm>
              <a:prstGeom prst="rect">
                <a:avLst/>
              </a:prstGeom>
              <a:ln>
                <a:noFill/>
              </a:ln>
            </p:spPr>
          </p:pic>
          <p:pic>
            <p:nvPicPr>
              <p:cNvPr id="407" name="Picture 2" descr="C:\Users\testuser\AppData\Local\Temp\VMwareDnD\555dc0ff\ICON_App_3D_Q408.png"/>
              <p:cNvPicPr/>
              <p:nvPr/>
            </p:nvPicPr>
            <p:blipFill>
              <a:blip r:embed="rId15"/>
              <a:stretch/>
            </p:blipFill>
            <p:spPr>
              <a:xfrm>
                <a:off x="2179440" y="5334120"/>
                <a:ext cx="366120" cy="289440"/>
              </a:xfrm>
              <a:prstGeom prst="rect">
                <a:avLst/>
              </a:prstGeom>
              <a:ln>
                <a:noFill/>
              </a:ln>
            </p:spPr>
          </p:pic>
        </p:grpSp>
        <p:grpSp>
          <p:nvGrpSpPr>
            <p:cNvPr id="408" name="Group 8"/>
            <p:cNvGrpSpPr/>
            <p:nvPr/>
          </p:nvGrpSpPr>
          <p:grpSpPr>
            <a:xfrm>
              <a:off x="3093120" y="5334120"/>
              <a:ext cx="366840" cy="456840"/>
              <a:chOff x="3093120" y="5334120"/>
              <a:chExt cx="366840" cy="456840"/>
            </a:xfrm>
          </p:grpSpPr>
          <p:pic>
            <p:nvPicPr>
              <p:cNvPr id="409" name="Picture 384" descr="ICON_Server_Rack_Q308"/>
              <p:cNvPicPr/>
              <p:nvPr/>
            </p:nvPicPr>
            <p:blipFill>
              <a:blip r:embed="rId16"/>
              <a:stretch/>
            </p:blipFill>
            <p:spPr>
              <a:xfrm>
                <a:off x="3094200" y="5503320"/>
                <a:ext cx="365400" cy="287640"/>
              </a:xfrm>
              <a:prstGeom prst="rect">
                <a:avLst/>
              </a:prstGeom>
              <a:ln w="9360">
                <a:noFill/>
              </a:ln>
            </p:spPr>
          </p:pic>
          <p:pic>
            <p:nvPicPr>
              <p:cNvPr id="410" name="Picture 3" descr="C:\Users\testuser\AppData\Local\Temp\VMwareDnD\ea8c5b47\ICON_OS_3D_Q408.png"/>
              <p:cNvPicPr/>
              <p:nvPr/>
            </p:nvPicPr>
            <p:blipFill>
              <a:blip r:embed="rId17"/>
              <a:stretch/>
            </p:blipFill>
            <p:spPr>
              <a:xfrm>
                <a:off x="3093120" y="5430240"/>
                <a:ext cx="365400" cy="287640"/>
              </a:xfrm>
              <a:prstGeom prst="rect">
                <a:avLst/>
              </a:prstGeom>
              <a:ln>
                <a:noFill/>
              </a:ln>
            </p:spPr>
          </p:pic>
          <p:pic>
            <p:nvPicPr>
              <p:cNvPr id="411" name="Picture 2" descr="C:\Users\testuser\AppData\Local\Temp\VMwareDnD\555dc0ff\ICON_App_3D_Q408.png"/>
              <p:cNvPicPr/>
              <p:nvPr/>
            </p:nvPicPr>
            <p:blipFill>
              <a:blip r:embed="rId18"/>
              <a:stretch/>
            </p:blipFill>
            <p:spPr>
              <a:xfrm>
                <a:off x="3093840" y="5334120"/>
                <a:ext cx="366120" cy="289440"/>
              </a:xfrm>
              <a:prstGeom prst="rect">
                <a:avLst/>
              </a:prstGeom>
              <a:ln>
                <a:noFill/>
              </a:ln>
            </p:spPr>
          </p:pic>
        </p:grpSp>
      </p:grpSp>
      <p:grpSp>
        <p:nvGrpSpPr>
          <p:cNvPr id="412" name="Group 9"/>
          <p:cNvGrpSpPr/>
          <p:nvPr/>
        </p:nvGrpSpPr>
        <p:grpSpPr>
          <a:xfrm>
            <a:off x="4613400" y="4089960"/>
            <a:ext cx="1441080" cy="1562040"/>
            <a:chOff x="4613400" y="4089960"/>
            <a:chExt cx="1441080" cy="1562040"/>
          </a:xfrm>
        </p:grpSpPr>
        <p:pic>
          <p:nvPicPr>
            <p:cNvPr id="413" name="Picture 30" descr="C:\Users\Abject-3D\Desktop\VMWare Files\FINAL diagrams\Basic Virtualization\3D PNGs\DGRM_Server_VMs_detail_6_VMware_Q408_2.png"/>
            <p:cNvPicPr/>
            <p:nvPr/>
          </p:nvPicPr>
          <p:blipFill>
            <a:blip r:embed="rId19"/>
            <a:stretch/>
          </p:blipFill>
          <p:spPr>
            <a:xfrm>
              <a:off x="4613400" y="4522320"/>
              <a:ext cx="1441080" cy="1129680"/>
            </a:xfrm>
            <a:prstGeom prst="rect">
              <a:avLst/>
            </a:prstGeom>
            <a:ln>
              <a:noFill/>
            </a:ln>
          </p:spPr>
        </p:pic>
        <p:pic>
          <p:nvPicPr>
            <p:cNvPr id="414" name="Picture 5" descr="C:\Users\Abject-3D\Desktop\VMWare Files\FINAL diagrams\Basic Virtualization\3D PNGs\DGRM_Server_VMs_detail_6_VMware_Q408_1.png"/>
            <p:cNvPicPr/>
            <p:nvPr/>
          </p:nvPicPr>
          <p:blipFill>
            <a:blip r:embed="rId20"/>
            <a:stretch/>
          </p:blipFill>
          <p:spPr>
            <a:xfrm>
              <a:off x="4613400" y="4273200"/>
              <a:ext cx="1426680" cy="1043640"/>
            </a:xfrm>
            <a:prstGeom prst="rect">
              <a:avLst/>
            </a:prstGeom>
            <a:ln>
              <a:noFill/>
            </a:ln>
          </p:spPr>
        </p:pic>
        <p:pic>
          <p:nvPicPr>
            <p:cNvPr id="415" name="Picture 4" descr="C:\Users\Abject-3D\Desktop\VMWare Files\FINAL diagrams\Basic Virtualization\3D PNGs\DGRM_Server_VMs_detail_6_VMware_Q408_0.png"/>
            <p:cNvPicPr/>
            <p:nvPr/>
          </p:nvPicPr>
          <p:blipFill>
            <a:blip r:embed="rId21"/>
            <a:stretch/>
          </p:blipFill>
          <p:spPr>
            <a:xfrm>
              <a:off x="4629960" y="4089960"/>
              <a:ext cx="1283040" cy="961920"/>
            </a:xfrm>
            <a:prstGeom prst="rect">
              <a:avLst/>
            </a:prstGeom>
            <a:ln>
              <a:noFill/>
            </a:ln>
          </p:spPr>
        </p:pic>
      </p:grpSp>
      <p:sp>
        <p:nvSpPr>
          <p:cNvPr id="416" name="CustomShape 10"/>
          <p:cNvSpPr/>
          <p:nvPr/>
        </p:nvSpPr>
        <p:spPr>
          <a:xfrm>
            <a:off x="1905120" y="5943600"/>
            <a:ext cx="1828440" cy="577080"/>
          </a:xfrm>
          <a:prstGeom prst="rect">
            <a:avLst/>
          </a:prstGeom>
          <a:noFill/>
          <a:ln>
            <a:noFill/>
          </a:ln>
        </p:spPr>
        <p:style>
          <a:lnRef idx="0"/>
          <a:fillRef idx="0"/>
          <a:effectRef idx="0"/>
          <a:fontRef idx="minor"/>
        </p:style>
        <p:txBody>
          <a:bodyPr lIns="90000" rIns="90000" tIns="45000" bIns="45000">
            <a:spAutoFit/>
          </a:bodyPr>
          <a:p>
            <a:pPr algn="ctr">
              <a:lnSpc>
                <a:spcPct val="100000"/>
              </a:lnSpc>
              <a:spcAft>
                <a:spcPts val="641"/>
              </a:spcAft>
            </a:pPr>
            <a:r>
              <a:rPr b="1" lang="en-US" sz="1600" spc="-1" strike="noStrike">
                <a:solidFill>
                  <a:srgbClr val="333333"/>
                </a:solidFill>
                <a:latin typeface="Arial"/>
                <a:ea typeface="ＭＳ Ｐゴシック"/>
              </a:rPr>
              <a:t>Before Virtualization</a:t>
            </a:r>
            <a:endParaRPr b="0" lang="en-IN" sz="1600" spc="-1" strike="noStrike">
              <a:latin typeface="Arial"/>
            </a:endParaRPr>
          </a:p>
        </p:txBody>
      </p:sp>
      <p:sp>
        <p:nvSpPr>
          <p:cNvPr id="417" name="CustomShape 11"/>
          <p:cNvSpPr/>
          <p:nvPr/>
        </p:nvSpPr>
        <p:spPr>
          <a:xfrm>
            <a:off x="4419720" y="5943600"/>
            <a:ext cx="1828440" cy="577080"/>
          </a:xfrm>
          <a:prstGeom prst="rect">
            <a:avLst/>
          </a:prstGeom>
          <a:noFill/>
          <a:ln>
            <a:noFill/>
          </a:ln>
        </p:spPr>
        <p:style>
          <a:lnRef idx="0"/>
          <a:fillRef idx="0"/>
          <a:effectRef idx="0"/>
          <a:fontRef idx="minor"/>
        </p:style>
        <p:txBody>
          <a:bodyPr lIns="90000" rIns="90000" tIns="45000" bIns="45000">
            <a:spAutoFit/>
          </a:bodyPr>
          <a:p>
            <a:pPr algn="ctr">
              <a:lnSpc>
                <a:spcPct val="100000"/>
              </a:lnSpc>
              <a:spcAft>
                <a:spcPts val="641"/>
              </a:spcAft>
            </a:pPr>
            <a:r>
              <a:rPr b="1" lang="en-US" sz="1600" spc="-1" strike="noStrike">
                <a:solidFill>
                  <a:srgbClr val="333333"/>
                </a:solidFill>
                <a:latin typeface="Arial"/>
                <a:ea typeface="ＭＳ Ｐゴシック"/>
              </a:rPr>
              <a:t>After Virtualization</a:t>
            </a:r>
            <a:endParaRPr b="0" lang="en-IN" sz="1600" spc="-1" strike="noStrike">
              <a:latin typeface="Arial"/>
            </a:endParaRPr>
          </a:p>
        </p:txBody>
      </p:sp>
      <p:sp>
        <p:nvSpPr>
          <p:cNvPr id="418" name="CustomShape 12"/>
          <p:cNvSpPr/>
          <p:nvPr/>
        </p:nvSpPr>
        <p:spPr>
          <a:xfrm>
            <a:off x="3429000" y="4661280"/>
            <a:ext cx="1066320" cy="456840"/>
          </a:xfrm>
          <a:prstGeom prst="rightArrow">
            <a:avLst>
              <a:gd name="adj1" fmla="val 50000"/>
              <a:gd name="adj2" fmla="val 50000"/>
            </a:avLst>
          </a:prstGeom>
          <a:solidFill>
            <a:srgbClr val="1286c9"/>
          </a:solidFill>
          <a:ln w="12600">
            <a:solidFill>
              <a:schemeClr val="accent3"/>
            </a:solidFill>
            <a:round/>
          </a:ln>
        </p:spPr>
        <p:style>
          <a:lnRef idx="0"/>
          <a:fillRef idx="0"/>
          <a:effectRef idx="0"/>
          <a:fontRef idx="minor"/>
        </p:style>
      </p:sp>
      <p:pic>
        <p:nvPicPr>
          <p:cNvPr id="419" name="Picture 1" descr=""/>
          <p:cNvPicPr/>
          <p:nvPr/>
        </p:nvPicPr>
        <p:blipFill>
          <a:blip r:embed="rId22"/>
          <a:stretch/>
        </p:blipFill>
        <p:spPr>
          <a:xfrm>
            <a:off x="1613160" y="894240"/>
            <a:ext cx="4635000" cy="2253960"/>
          </a:xfrm>
          <a:prstGeom prst="rect">
            <a:avLst/>
          </a:prstGeom>
          <a:ln>
            <a:noFill/>
          </a:ln>
        </p:spPr>
      </p:pic>
    </p:spTree>
  </p:cSld>
  <p:transition>
    <p:fade/>
  </p:transition>
  <p:timing>
    <p:tnLst>
      <p:par>
        <p:cTn id="51" dur="indefinite" restart="never" nodeType="tmRoot">
          <p:childTnLst>
            <p:seq>
              <p:cTn id="52" dur="indefinite" nodeType="mainSeq">
                <p:childTnLst>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38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4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nodeType="clickEffect" fill="hold" presetClass="entr" presetID="31">
                                  <p:stCondLst>
                                    <p:cond delay="0"/>
                                  </p:stCondLst>
                                  <p:childTnLst>
                                    <p:set>
                                      <p:cBhvr>
                                        <p:cTn id="64" dur="1" fill="hold">
                                          <p:stCondLst>
                                            <p:cond delay="0"/>
                                          </p:stCondLst>
                                        </p:cTn>
                                        <p:tgtEl>
                                          <p:spTgt spid="412"/>
                                        </p:tgtEl>
                                        <p:attrNameLst>
                                          <p:attrName>style.visibility</p:attrName>
                                        </p:attrNameLst>
                                      </p:cBhvr>
                                      <p:to>
                                        <p:strVal val="visible"/>
                                      </p:to>
                                    </p:set>
                                    <p:anim calcmode="lin" valueType="num">
                                      <p:cBhvr additive="repl">
                                        <p:cTn id="65" dur="1000" fill="hold"/>
                                        <p:tgtEl>
                                          <p:spTgt spid="412"/>
                                        </p:tgtEl>
                                        <p:attrNameLst>
                                          <p:attrName>ppt_w</p:attrName>
                                        </p:attrNameLst>
                                      </p:cBhvr>
                                      <p:tavLst>
                                        <p:tav tm="0">
                                          <p:val>
                                            <p:fltVal val="0"/>
                                          </p:val>
                                        </p:tav>
                                        <p:tav tm="100000">
                                          <p:val>
                                            <p:strVal val="#ppt_w"/>
                                          </p:val>
                                        </p:tav>
                                      </p:tavLst>
                                    </p:anim>
                                    <p:anim calcmode="lin" valueType="num">
                                      <p:cBhvr additive="repl">
                                        <p:cTn id="66" dur="1000" fill="hold"/>
                                        <p:tgtEl>
                                          <p:spTgt spid="412"/>
                                        </p:tgtEl>
                                        <p:attrNameLst>
                                          <p:attrName>ppt_h</p:attrName>
                                        </p:attrNameLst>
                                      </p:cBhvr>
                                      <p:tavLst>
                                        <p:tav tm="0">
                                          <p:val>
                                            <p:fltVal val="0"/>
                                          </p:val>
                                        </p:tav>
                                        <p:tav tm="100000">
                                          <p:val>
                                            <p:strVal val="#ppt_h"/>
                                          </p:val>
                                        </p:tav>
                                      </p:tavLst>
                                    </p:anim>
                                    <p:anim calcmode="lin" valueType="num">
                                      <p:cBhvr additive="repl">
                                        <p:cTn id="67" dur="1000" fill="hold"/>
                                        <p:tgtEl>
                                          <p:spTgt spid="412"/>
                                        </p:tgtEl>
                                        <p:attrNameLst>
                                          <p:attrName>r</p:attrName>
                                        </p:attrNameLst>
                                      </p:cBhvr>
                                      <p:tavLst>
                                        <p:tav tm="0">
                                          <p:val>
                                            <p:strVal val="90"/>
                                          </p:val>
                                        </p:tav>
                                        <p:tav tm="100000">
                                          <p:val>
                                            <p:strVal val="0"/>
                                          </p:val>
                                        </p:tav>
                                      </p:tavLst>
                                    </p:anim>
                                    <p:animEffect filter="fade" transition="in">
                                      <p:cBhvr additive="repl">
                                        <p:cTn id="68" dur="10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5729400" y="5105520"/>
            <a:ext cx="2852280" cy="684000"/>
          </a:xfrm>
          <a:prstGeom prst="roundRect">
            <a:avLst>
              <a:gd name="adj" fmla="val 8495"/>
            </a:avLst>
          </a:prstGeom>
          <a:solidFill>
            <a:schemeClr val="bg2"/>
          </a:solidFill>
          <a:ln w="9360">
            <a:solidFill>
              <a:schemeClr val="tx1"/>
            </a:solidFill>
            <a:round/>
          </a:ln>
        </p:spPr>
        <p:style>
          <a:lnRef idx="0"/>
          <a:fillRef idx="0"/>
          <a:effectRef idx="0"/>
          <a:fontRef idx="minor"/>
        </p:style>
      </p:sp>
      <p:grpSp>
        <p:nvGrpSpPr>
          <p:cNvPr id="421" name="Group 2"/>
          <p:cNvGrpSpPr/>
          <p:nvPr/>
        </p:nvGrpSpPr>
        <p:grpSpPr>
          <a:xfrm>
            <a:off x="5943600" y="5253120"/>
            <a:ext cx="2438280" cy="390600"/>
            <a:chOff x="5943600" y="5253120"/>
            <a:chExt cx="2438280" cy="390600"/>
          </a:xfrm>
        </p:grpSpPr>
        <p:sp>
          <p:nvSpPr>
            <p:cNvPr id="422" name="Line 3"/>
            <p:cNvSpPr/>
            <p:nvPr/>
          </p:nvSpPr>
          <p:spPr>
            <a:xfrm>
              <a:off x="5943600" y="5448240"/>
              <a:ext cx="2438280" cy="0"/>
            </a:xfrm>
            <a:prstGeom prst="line">
              <a:avLst/>
            </a:prstGeom>
            <a:ln w="28440">
              <a:solidFill>
                <a:srgbClr val="323232">
                  <a:alpha val="50000"/>
                </a:srgbClr>
              </a:solidFill>
              <a:round/>
            </a:ln>
          </p:spPr>
          <p:style>
            <a:lnRef idx="0"/>
            <a:fillRef idx="0"/>
            <a:effectRef idx="0"/>
            <a:fontRef idx="minor"/>
          </p:style>
        </p:sp>
        <p:sp>
          <p:nvSpPr>
            <p:cNvPr id="423" name="Line 4"/>
            <p:cNvSpPr/>
            <p:nvPr/>
          </p:nvSpPr>
          <p:spPr>
            <a:xfrm>
              <a:off x="6289560" y="5448240"/>
              <a:ext cx="0" cy="190440"/>
            </a:xfrm>
            <a:prstGeom prst="line">
              <a:avLst/>
            </a:prstGeom>
            <a:ln w="28440">
              <a:solidFill>
                <a:srgbClr val="323232">
                  <a:alpha val="50000"/>
                </a:srgbClr>
              </a:solidFill>
              <a:round/>
            </a:ln>
          </p:spPr>
          <p:style>
            <a:lnRef idx="0"/>
            <a:fillRef idx="0"/>
            <a:effectRef idx="0"/>
            <a:fontRef idx="minor"/>
          </p:style>
        </p:sp>
        <p:sp>
          <p:nvSpPr>
            <p:cNvPr id="424" name="Line 5"/>
            <p:cNvSpPr/>
            <p:nvPr/>
          </p:nvSpPr>
          <p:spPr>
            <a:xfrm>
              <a:off x="8005680" y="5257800"/>
              <a:ext cx="0" cy="190440"/>
            </a:xfrm>
            <a:prstGeom prst="line">
              <a:avLst/>
            </a:prstGeom>
            <a:ln w="28440">
              <a:solidFill>
                <a:srgbClr val="323232">
                  <a:alpha val="50000"/>
                </a:srgbClr>
              </a:solidFill>
              <a:round/>
            </a:ln>
          </p:spPr>
          <p:style>
            <a:lnRef idx="0"/>
            <a:fillRef idx="0"/>
            <a:effectRef idx="0"/>
            <a:fontRef idx="minor"/>
          </p:style>
        </p:sp>
        <p:sp>
          <p:nvSpPr>
            <p:cNvPr id="425" name="CustomShape 6"/>
            <p:cNvSpPr/>
            <p:nvPr/>
          </p:nvSpPr>
          <p:spPr>
            <a:xfrm>
              <a:off x="5943600" y="5372280"/>
              <a:ext cx="151920" cy="151920"/>
            </a:xfrm>
            <a:prstGeom prst="rect">
              <a:avLst/>
            </a:prstGeom>
            <a:gradFill rotWithShape="0">
              <a:gsLst>
                <a:gs pos="0">
                  <a:srgbClr val="c0c0c0"/>
                </a:gs>
                <a:gs pos="100000">
                  <a:srgbClr val="585858">
                    <a:alpha val="0"/>
                  </a:srgbClr>
                </a:gs>
              </a:gsLst>
              <a:lin ang="0"/>
            </a:gradFill>
            <a:ln w="9360">
              <a:noFill/>
            </a:ln>
          </p:spPr>
          <p:style>
            <a:lnRef idx="0"/>
            <a:fillRef idx="0"/>
            <a:effectRef idx="0"/>
            <a:fontRef idx="minor"/>
          </p:style>
        </p:sp>
        <p:sp>
          <p:nvSpPr>
            <p:cNvPr id="426" name="CustomShape 7"/>
            <p:cNvSpPr/>
            <p:nvPr/>
          </p:nvSpPr>
          <p:spPr>
            <a:xfrm rot="10800000">
              <a:off x="8229960" y="5372640"/>
              <a:ext cx="151920" cy="151920"/>
            </a:xfrm>
            <a:prstGeom prst="rect">
              <a:avLst/>
            </a:prstGeom>
            <a:gradFill rotWithShape="0">
              <a:gsLst>
                <a:gs pos="0">
                  <a:srgbClr val="c0c0c0"/>
                </a:gs>
                <a:gs pos="100000">
                  <a:srgbClr val="585858">
                    <a:alpha val="0"/>
                  </a:srgbClr>
                </a:gs>
              </a:gsLst>
              <a:lin ang="10800000"/>
            </a:gradFill>
            <a:ln w="9360">
              <a:noFill/>
            </a:ln>
          </p:spPr>
          <p:style>
            <a:lnRef idx="0"/>
            <a:fillRef idx="0"/>
            <a:effectRef idx="0"/>
            <a:fontRef idx="minor"/>
          </p:style>
        </p:sp>
        <p:sp>
          <p:nvSpPr>
            <p:cNvPr id="427" name="CustomShape 8"/>
            <p:cNvSpPr/>
            <p:nvPr/>
          </p:nvSpPr>
          <p:spPr>
            <a:xfrm rot="5400000">
              <a:off x="7936560" y="5253120"/>
              <a:ext cx="151920" cy="151920"/>
            </a:xfrm>
            <a:prstGeom prst="rect">
              <a:avLst/>
            </a:prstGeom>
            <a:gradFill rotWithShape="0">
              <a:gsLst>
                <a:gs pos="0">
                  <a:srgbClr val="c0c0c0"/>
                </a:gs>
                <a:gs pos="100000">
                  <a:srgbClr val="585858">
                    <a:alpha val="0"/>
                  </a:srgbClr>
                </a:gs>
              </a:gsLst>
              <a:lin ang="5400000"/>
            </a:gradFill>
            <a:ln w="9360">
              <a:noFill/>
            </a:ln>
          </p:spPr>
          <p:style>
            <a:lnRef idx="0"/>
            <a:fillRef idx="0"/>
            <a:effectRef idx="0"/>
            <a:fontRef idx="minor"/>
          </p:style>
        </p:sp>
        <p:sp>
          <p:nvSpPr>
            <p:cNvPr id="428" name="CustomShape 9"/>
            <p:cNvSpPr/>
            <p:nvPr/>
          </p:nvSpPr>
          <p:spPr>
            <a:xfrm rot="16200000">
              <a:off x="6213600" y="5491800"/>
              <a:ext cx="151920" cy="151920"/>
            </a:xfrm>
            <a:prstGeom prst="rect">
              <a:avLst/>
            </a:prstGeom>
            <a:gradFill rotWithShape="0">
              <a:gsLst>
                <a:gs pos="0">
                  <a:srgbClr val="c0c0c0"/>
                </a:gs>
                <a:gs pos="100000">
                  <a:srgbClr val="585858">
                    <a:alpha val="0"/>
                  </a:srgbClr>
                </a:gs>
              </a:gsLst>
              <a:lin ang="16200000"/>
            </a:gradFill>
            <a:ln w="9360">
              <a:noFill/>
            </a:ln>
          </p:spPr>
          <p:style>
            <a:lnRef idx="0"/>
            <a:fillRef idx="0"/>
            <a:effectRef idx="0"/>
            <a:fontRef idx="minor"/>
          </p:style>
        </p:sp>
      </p:grpSp>
      <p:grpSp>
        <p:nvGrpSpPr>
          <p:cNvPr id="429" name="Group 10"/>
          <p:cNvGrpSpPr/>
          <p:nvPr/>
        </p:nvGrpSpPr>
        <p:grpSpPr>
          <a:xfrm>
            <a:off x="1752480" y="3187440"/>
            <a:ext cx="1630440" cy="2244960"/>
            <a:chOff x="1752480" y="3187440"/>
            <a:chExt cx="1630440" cy="2244960"/>
          </a:xfrm>
        </p:grpSpPr>
        <p:sp>
          <p:nvSpPr>
            <p:cNvPr id="430" name="Line 11"/>
            <p:cNvSpPr/>
            <p:nvPr/>
          </p:nvSpPr>
          <p:spPr>
            <a:xfrm>
              <a:off x="1752480" y="3187440"/>
              <a:ext cx="1630440" cy="0"/>
            </a:xfrm>
            <a:prstGeom prst="line">
              <a:avLst/>
            </a:prstGeom>
            <a:ln w="38160">
              <a:solidFill>
                <a:schemeClr val="bg2"/>
              </a:solidFill>
              <a:round/>
            </a:ln>
          </p:spPr>
          <p:style>
            <a:lnRef idx="0"/>
            <a:fillRef idx="0"/>
            <a:effectRef idx="0"/>
            <a:fontRef idx="minor"/>
          </p:style>
        </p:sp>
        <p:sp>
          <p:nvSpPr>
            <p:cNvPr id="431" name="Line 12"/>
            <p:cNvSpPr/>
            <p:nvPr/>
          </p:nvSpPr>
          <p:spPr>
            <a:xfrm>
              <a:off x="1752480" y="5432400"/>
              <a:ext cx="1630440" cy="0"/>
            </a:xfrm>
            <a:prstGeom prst="line">
              <a:avLst/>
            </a:prstGeom>
            <a:ln w="38160">
              <a:solidFill>
                <a:schemeClr val="bg2"/>
              </a:solidFill>
              <a:round/>
            </a:ln>
          </p:spPr>
          <p:style>
            <a:lnRef idx="0"/>
            <a:fillRef idx="0"/>
            <a:effectRef idx="0"/>
            <a:fontRef idx="minor"/>
          </p:style>
        </p:sp>
        <p:sp>
          <p:nvSpPr>
            <p:cNvPr id="432" name="Line 13"/>
            <p:cNvSpPr/>
            <p:nvPr/>
          </p:nvSpPr>
          <p:spPr>
            <a:xfrm>
              <a:off x="2590560" y="3187440"/>
              <a:ext cx="0" cy="2243160"/>
            </a:xfrm>
            <a:prstGeom prst="line">
              <a:avLst/>
            </a:prstGeom>
            <a:ln w="38160">
              <a:solidFill>
                <a:schemeClr val="bg2"/>
              </a:solidFill>
              <a:round/>
            </a:ln>
          </p:spPr>
          <p:style>
            <a:lnRef idx="0"/>
            <a:fillRef idx="0"/>
            <a:effectRef idx="0"/>
            <a:fontRef idx="minor"/>
          </p:style>
        </p:sp>
      </p:grpSp>
      <p:sp>
        <p:nvSpPr>
          <p:cNvPr id="433" name="CustomShape 14"/>
          <p:cNvSpPr/>
          <p:nvPr/>
        </p:nvSpPr>
        <p:spPr>
          <a:xfrm>
            <a:off x="426960" y="2236680"/>
            <a:ext cx="1719000" cy="1231560"/>
          </a:xfrm>
          <a:prstGeom prst="roundRect">
            <a:avLst>
              <a:gd name="adj" fmla="val 4917"/>
            </a:avLst>
          </a:prstGeom>
          <a:solidFill>
            <a:schemeClr val="tx1"/>
          </a:solidFill>
          <a:ln w="9360">
            <a:solidFill>
              <a:schemeClr val="tx1"/>
            </a:solidFill>
            <a:round/>
          </a:ln>
          <a:effectLst>
            <a:outerShdw algn="t" blurRad="50800" dir="5400000" dist="38160" rotWithShape="0">
              <a:srgbClr val="000000">
                <a:alpha val="40000"/>
              </a:srgbClr>
            </a:outerShdw>
          </a:effectLst>
        </p:spPr>
        <p:style>
          <a:lnRef idx="0"/>
          <a:fillRef idx="0"/>
          <a:effectRef idx="0"/>
          <a:fontRef idx="minor"/>
        </p:style>
      </p:sp>
      <p:sp>
        <p:nvSpPr>
          <p:cNvPr id="434" name="CustomShape 15"/>
          <p:cNvSpPr/>
          <p:nvPr/>
        </p:nvSpPr>
        <p:spPr>
          <a:xfrm>
            <a:off x="477720" y="2274840"/>
            <a:ext cx="1615680" cy="556920"/>
          </a:xfrm>
          <a:prstGeom prst="roundRect">
            <a:avLst>
              <a:gd name="adj" fmla="val 8495"/>
            </a:avLst>
          </a:prstGeom>
          <a:solidFill>
            <a:schemeClr val="bg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spcAft>
                <a:spcPts val="479"/>
              </a:spcAft>
            </a:pPr>
            <a:endParaRPr b="0" lang="en-IN" sz="1800" spc="-1" strike="noStrike">
              <a:latin typeface="Arial"/>
            </a:endParaRPr>
          </a:p>
          <a:p>
            <a:pPr algn="ctr">
              <a:lnSpc>
                <a:spcPct val="100000"/>
              </a:lnSpc>
              <a:spcAft>
                <a:spcPts val="479"/>
              </a:spcAft>
            </a:pPr>
            <a:r>
              <a:rPr b="1" lang="en-US" sz="1200" spc="-1" strike="noStrike">
                <a:solidFill>
                  <a:srgbClr val="4d4d4d"/>
                </a:solidFill>
                <a:latin typeface="Arial"/>
                <a:ea typeface="ＭＳ Ｐゴシック"/>
              </a:rPr>
              <a:t>OS</a:t>
            </a:r>
            <a:endParaRPr b="0" lang="en-IN" sz="1200" spc="-1" strike="noStrike">
              <a:latin typeface="Arial"/>
            </a:endParaRPr>
          </a:p>
        </p:txBody>
      </p:sp>
      <p:sp>
        <p:nvSpPr>
          <p:cNvPr id="435" name="CustomShape 16"/>
          <p:cNvSpPr/>
          <p:nvPr/>
        </p:nvSpPr>
        <p:spPr>
          <a:xfrm>
            <a:off x="426960" y="1633680"/>
            <a:ext cx="1719000" cy="1007640"/>
          </a:xfrm>
          <a:prstGeom prst="roundRect">
            <a:avLst>
              <a:gd name="adj" fmla="val 4917"/>
            </a:avLst>
          </a:prstGeom>
          <a:solidFill>
            <a:schemeClr val="tx1"/>
          </a:solidFill>
          <a:ln w="9360">
            <a:solidFill>
              <a:schemeClr val="tx1"/>
            </a:solidFill>
            <a:round/>
          </a:ln>
          <a:effectLst>
            <a:outerShdw algn="t" blurRad="50800" dir="5400000" dist="38160" rotWithShape="0">
              <a:srgbClr val="000000">
                <a:alpha val="40000"/>
              </a:srgbClr>
            </a:outerShdw>
          </a:effectLst>
        </p:spPr>
        <p:style>
          <a:lnRef idx="0"/>
          <a:fillRef idx="0"/>
          <a:effectRef idx="0"/>
          <a:fontRef idx="minor"/>
        </p:style>
      </p:sp>
      <p:sp>
        <p:nvSpPr>
          <p:cNvPr id="436" name="CustomShape 17"/>
          <p:cNvSpPr/>
          <p:nvPr/>
        </p:nvSpPr>
        <p:spPr>
          <a:xfrm>
            <a:off x="477720" y="2919240"/>
            <a:ext cx="1615680" cy="499680"/>
          </a:xfrm>
          <a:prstGeom prst="roundRect">
            <a:avLst>
              <a:gd name="adj" fmla="val 8495"/>
            </a:avLst>
          </a:prstGeom>
          <a:solidFill>
            <a:schemeClr val="bg2"/>
          </a:solidFill>
          <a:ln w="9360">
            <a:solidFill>
              <a:schemeClr val="tx1"/>
            </a:solidFill>
            <a:round/>
          </a:ln>
        </p:spPr>
        <p:style>
          <a:lnRef idx="0"/>
          <a:fillRef idx="0"/>
          <a:effectRef idx="0"/>
          <a:fontRef idx="minor"/>
        </p:style>
      </p:sp>
      <p:sp>
        <p:nvSpPr>
          <p:cNvPr id="437" name="CustomShape 18"/>
          <p:cNvSpPr/>
          <p:nvPr/>
        </p:nvSpPr>
        <p:spPr>
          <a:xfrm>
            <a:off x="479520" y="1654200"/>
            <a:ext cx="1615680" cy="556920"/>
          </a:xfrm>
          <a:prstGeom prst="roundRect">
            <a:avLst>
              <a:gd name="adj" fmla="val 8495"/>
            </a:avLst>
          </a:prstGeom>
          <a:solidFill>
            <a:schemeClr val="bg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spcAft>
                <a:spcPts val="799"/>
              </a:spcAft>
            </a:pPr>
            <a:r>
              <a:rPr b="1" lang="en-US" sz="2000" spc="-1" strike="noStrike">
                <a:solidFill>
                  <a:srgbClr val="ffffff"/>
                </a:solidFill>
                <a:latin typeface="Arial"/>
                <a:ea typeface="ＭＳ Ｐゴシック"/>
              </a:rPr>
              <a:t>Exchange</a:t>
            </a:r>
            <a:endParaRPr b="0" lang="en-IN" sz="2000" spc="-1" strike="noStrike">
              <a:latin typeface="Arial"/>
            </a:endParaRPr>
          </a:p>
        </p:txBody>
      </p:sp>
      <p:sp>
        <p:nvSpPr>
          <p:cNvPr id="438" name="CustomShape 19"/>
          <p:cNvSpPr/>
          <p:nvPr/>
        </p:nvSpPr>
        <p:spPr>
          <a:xfrm>
            <a:off x="476280" y="2297160"/>
            <a:ext cx="1620360" cy="279000"/>
          </a:xfrm>
          <a:prstGeom prst="roundRect">
            <a:avLst>
              <a:gd name="adj" fmla="val 8495"/>
            </a:avLst>
          </a:prstGeom>
          <a:solidFill>
            <a:schemeClr val="bg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spcAft>
                <a:spcPts val="479"/>
              </a:spcAft>
            </a:pPr>
            <a:r>
              <a:rPr b="1" lang="en-US" sz="1200" spc="-1" strike="noStrike">
                <a:solidFill>
                  <a:srgbClr val="ffffff"/>
                </a:solidFill>
                <a:latin typeface="Arial"/>
                <a:ea typeface="ＭＳ Ｐゴシック"/>
              </a:rPr>
              <a:t>Operating System</a:t>
            </a:r>
            <a:endParaRPr b="0" lang="en-IN" sz="1200" spc="-1" strike="noStrike">
              <a:latin typeface="Arial"/>
            </a:endParaRPr>
          </a:p>
        </p:txBody>
      </p:sp>
      <p:grpSp>
        <p:nvGrpSpPr>
          <p:cNvPr id="439" name="Group 20"/>
          <p:cNvGrpSpPr/>
          <p:nvPr/>
        </p:nvGrpSpPr>
        <p:grpSpPr>
          <a:xfrm>
            <a:off x="447120" y="2642040"/>
            <a:ext cx="1678680" cy="243000"/>
            <a:chOff x="447120" y="2642040"/>
            <a:chExt cx="1678680" cy="243000"/>
          </a:xfrm>
        </p:grpSpPr>
        <p:sp>
          <p:nvSpPr>
            <p:cNvPr id="440" name="CustomShape 21"/>
            <p:cNvSpPr/>
            <p:nvPr/>
          </p:nvSpPr>
          <p:spPr>
            <a:xfrm>
              <a:off x="447120" y="2694600"/>
              <a:ext cx="1678680" cy="139320"/>
            </a:xfrm>
            <a:prstGeom prst="roundRect">
              <a:avLst>
                <a:gd name="adj" fmla="val 16667"/>
              </a:avLst>
            </a:prstGeom>
            <a:gradFill rotWithShape="0">
              <a:gsLst>
                <a:gs pos="0">
                  <a:srgbClr val="00587d"/>
                </a:gs>
                <a:gs pos="100000">
                  <a:srgbClr val="007db1"/>
                </a:gs>
              </a:gsLst>
              <a:lin ang="16200000"/>
            </a:gradFill>
            <a:ln w="22320">
              <a:no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38100" h="38100"/>
            </a:sp3d>
          </p:spPr>
          <p:style>
            <a:lnRef idx="0"/>
            <a:fillRef idx="0"/>
            <a:effectRef idx="0"/>
            <a:fontRef idx="minor"/>
          </p:style>
        </p:sp>
        <p:sp>
          <p:nvSpPr>
            <p:cNvPr id="441" name="CustomShape 22"/>
            <p:cNvSpPr/>
            <p:nvPr/>
          </p:nvSpPr>
          <p:spPr>
            <a:xfrm>
              <a:off x="801000" y="2642040"/>
              <a:ext cx="975240" cy="243000"/>
            </a:xfrm>
            <a:prstGeom prst="rect">
              <a:avLst/>
            </a:prstGeom>
            <a:noFill/>
            <a:ln w="9360">
              <a:noFill/>
            </a:ln>
          </p:spPr>
          <p:style>
            <a:lnRef idx="0"/>
            <a:fillRef idx="0"/>
            <a:effectRef idx="0"/>
            <a:fontRef idx="minor"/>
          </p:style>
          <p:txBody>
            <a:bodyPr wrap="none" lIns="90000" rIns="90000" tIns="45000" bIns="45000" anchor="ctr" anchorCtr="1">
              <a:spAutoFit/>
            </a:bodyPr>
            <a:p>
              <a:pPr algn="ctr">
                <a:lnSpc>
                  <a:spcPct val="100000"/>
                </a:lnSpc>
                <a:spcAft>
                  <a:spcPts val="400"/>
                </a:spcAft>
              </a:pPr>
              <a:r>
                <a:rPr b="1" lang="en-US" sz="1000" spc="-1" strike="noStrike">
                  <a:solidFill>
                    <a:srgbClr val="ffffff"/>
                  </a:solidFill>
                  <a:latin typeface="Arial"/>
                  <a:ea typeface="ＭＳ Ｐゴシック"/>
                </a:rPr>
                <a:t>Virtualization</a:t>
              </a:r>
              <a:endParaRPr b="0" lang="en-IN" sz="1000" spc="-1" strike="noStrike">
                <a:latin typeface="Arial"/>
              </a:endParaRPr>
            </a:p>
          </p:txBody>
        </p:sp>
      </p:grpSp>
      <p:sp>
        <p:nvSpPr>
          <p:cNvPr id="442" name="CustomShape 23"/>
          <p:cNvSpPr/>
          <p:nvPr/>
        </p:nvSpPr>
        <p:spPr>
          <a:xfrm>
            <a:off x="426960" y="4471920"/>
            <a:ext cx="1719000" cy="1231560"/>
          </a:xfrm>
          <a:prstGeom prst="roundRect">
            <a:avLst>
              <a:gd name="adj" fmla="val 4917"/>
            </a:avLst>
          </a:prstGeom>
          <a:solidFill>
            <a:schemeClr val="tx1"/>
          </a:solidFill>
          <a:ln w="9360">
            <a:solidFill>
              <a:schemeClr val="tx1"/>
            </a:solidFill>
            <a:round/>
          </a:ln>
          <a:effectLst>
            <a:outerShdw algn="t" blurRad="50800" dir="5400000" dist="38160" rotWithShape="0">
              <a:srgbClr val="000000">
                <a:alpha val="40000"/>
              </a:srgbClr>
            </a:outerShdw>
          </a:effectLst>
        </p:spPr>
        <p:style>
          <a:lnRef idx="0"/>
          <a:fillRef idx="0"/>
          <a:effectRef idx="0"/>
          <a:fontRef idx="minor"/>
        </p:style>
      </p:sp>
      <p:sp>
        <p:nvSpPr>
          <p:cNvPr id="443" name="CustomShape 24"/>
          <p:cNvSpPr/>
          <p:nvPr/>
        </p:nvSpPr>
        <p:spPr>
          <a:xfrm>
            <a:off x="477720" y="4510080"/>
            <a:ext cx="1615680" cy="556920"/>
          </a:xfrm>
          <a:prstGeom prst="roundRect">
            <a:avLst>
              <a:gd name="adj" fmla="val 8495"/>
            </a:avLst>
          </a:prstGeom>
          <a:solidFill>
            <a:schemeClr val="bg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spcAft>
                <a:spcPts val="479"/>
              </a:spcAft>
            </a:pPr>
            <a:endParaRPr b="0" lang="en-IN" sz="1800" spc="-1" strike="noStrike">
              <a:latin typeface="Arial"/>
            </a:endParaRPr>
          </a:p>
          <a:p>
            <a:pPr algn="ctr">
              <a:lnSpc>
                <a:spcPct val="100000"/>
              </a:lnSpc>
              <a:spcAft>
                <a:spcPts val="479"/>
              </a:spcAft>
            </a:pPr>
            <a:r>
              <a:rPr b="1" lang="en-US" sz="1200" spc="-1" strike="noStrike">
                <a:solidFill>
                  <a:srgbClr val="4d4d4d"/>
                </a:solidFill>
                <a:latin typeface="Arial"/>
                <a:ea typeface="ＭＳ Ｐゴシック"/>
              </a:rPr>
              <a:t>OS</a:t>
            </a:r>
            <a:endParaRPr b="0" lang="en-IN" sz="1200" spc="-1" strike="noStrike">
              <a:latin typeface="Arial"/>
            </a:endParaRPr>
          </a:p>
        </p:txBody>
      </p:sp>
      <p:sp>
        <p:nvSpPr>
          <p:cNvPr id="444" name="CustomShape 25"/>
          <p:cNvSpPr/>
          <p:nvPr/>
        </p:nvSpPr>
        <p:spPr>
          <a:xfrm>
            <a:off x="426960" y="3868560"/>
            <a:ext cx="1719000" cy="1006200"/>
          </a:xfrm>
          <a:prstGeom prst="roundRect">
            <a:avLst>
              <a:gd name="adj" fmla="val 4917"/>
            </a:avLst>
          </a:prstGeom>
          <a:solidFill>
            <a:schemeClr val="tx1"/>
          </a:solidFill>
          <a:ln w="9360">
            <a:solidFill>
              <a:schemeClr val="tx1"/>
            </a:solidFill>
            <a:round/>
          </a:ln>
          <a:effectLst>
            <a:outerShdw algn="t" blurRad="50800" dir="5400000" dist="38160" rotWithShape="0">
              <a:srgbClr val="000000">
                <a:alpha val="40000"/>
              </a:srgbClr>
            </a:outerShdw>
          </a:effectLst>
        </p:spPr>
        <p:style>
          <a:lnRef idx="0"/>
          <a:fillRef idx="0"/>
          <a:effectRef idx="0"/>
          <a:fontRef idx="minor"/>
        </p:style>
      </p:sp>
      <p:sp>
        <p:nvSpPr>
          <p:cNvPr id="445" name="CustomShape 26"/>
          <p:cNvSpPr/>
          <p:nvPr/>
        </p:nvSpPr>
        <p:spPr>
          <a:xfrm>
            <a:off x="477720" y="5154480"/>
            <a:ext cx="1615680" cy="499680"/>
          </a:xfrm>
          <a:prstGeom prst="roundRect">
            <a:avLst>
              <a:gd name="adj" fmla="val 8495"/>
            </a:avLst>
          </a:prstGeom>
          <a:solidFill>
            <a:schemeClr val="bg2"/>
          </a:solidFill>
          <a:ln w="9360">
            <a:solidFill>
              <a:schemeClr val="tx1"/>
            </a:solidFill>
            <a:round/>
          </a:ln>
        </p:spPr>
        <p:style>
          <a:lnRef idx="0"/>
          <a:fillRef idx="0"/>
          <a:effectRef idx="0"/>
          <a:fontRef idx="minor"/>
        </p:style>
      </p:sp>
      <p:sp>
        <p:nvSpPr>
          <p:cNvPr id="446" name="CustomShape 27"/>
          <p:cNvSpPr/>
          <p:nvPr/>
        </p:nvSpPr>
        <p:spPr>
          <a:xfrm>
            <a:off x="479520" y="3889440"/>
            <a:ext cx="1615680" cy="556920"/>
          </a:xfrm>
          <a:prstGeom prst="roundRect">
            <a:avLst>
              <a:gd name="adj" fmla="val 8495"/>
            </a:avLst>
          </a:prstGeom>
          <a:solidFill>
            <a:schemeClr val="bg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spcAft>
                <a:spcPts val="799"/>
              </a:spcAft>
            </a:pPr>
            <a:r>
              <a:rPr b="1" lang="en-US" sz="2000" spc="-1" strike="noStrike">
                <a:solidFill>
                  <a:srgbClr val="ffffff"/>
                </a:solidFill>
                <a:latin typeface="Arial"/>
                <a:ea typeface="ＭＳ Ｐゴシック"/>
              </a:rPr>
              <a:t>SAP ERP</a:t>
            </a:r>
            <a:endParaRPr b="0" lang="en-IN" sz="2000" spc="-1" strike="noStrike">
              <a:latin typeface="Arial"/>
            </a:endParaRPr>
          </a:p>
        </p:txBody>
      </p:sp>
      <p:sp>
        <p:nvSpPr>
          <p:cNvPr id="447" name="CustomShape 28"/>
          <p:cNvSpPr/>
          <p:nvPr/>
        </p:nvSpPr>
        <p:spPr>
          <a:xfrm>
            <a:off x="476280" y="4532400"/>
            <a:ext cx="1620360" cy="279000"/>
          </a:xfrm>
          <a:prstGeom prst="roundRect">
            <a:avLst>
              <a:gd name="adj" fmla="val 8495"/>
            </a:avLst>
          </a:prstGeom>
          <a:solidFill>
            <a:schemeClr val="bg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spcAft>
                <a:spcPts val="479"/>
              </a:spcAft>
            </a:pPr>
            <a:r>
              <a:rPr b="1" lang="en-US" sz="1200" spc="-1" strike="noStrike">
                <a:solidFill>
                  <a:srgbClr val="ffffff"/>
                </a:solidFill>
                <a:latin typeface="Arial"/>
                <a:ea typeface="ＭＳ Ｐゴシック"/>
              </a:rPr>
              <a:t>Operating System</a:t>
            </a:r>
            <a:endParaRPr b="0" lang="en-IN" sz="1200" spc="-1" strike="noStrike">
              <a:latin typeface="Arial"/>
            </a:endParaRPr>
          </a:p>
        </p:txBody>
      </p:sp>
      <p:grpSp>
        <p:nvGrpSpPr>
          <p:cNvPr id="448" name="Group 29"/>
          <p:cNvGrpSpPr/>
          <p:nvPr/>
        </p:nvGrpSpPr>
        <p:grpSpPr>
          <a:xfrm>
            <a:off x="447120" y="4877280"/>
            <a:ext cx="1678680" cy="243000"/>
            <a:chOff x="447120" y="4877280"/>
            <a:chExt cx="1678680" cy="243000"/>
          </a:xfrm>
        </p:grpSpPr>
        <p:sp>
          <p:nvSpPr>
            <p:cNvPr id="449" name="CustomShape 30"/>
            <p:cNvSpPr/>
            <p:nvPr/>
          </p:nvSpPr>
          <p:spPr>
            <a:xfrm>
              <a:off x="447120" y="4929840"/>
              <a:ext cx="1678680" cy="139320"/>
            </a:xfrm>
            <a:prstGeom prst="roundRect">
              <a:avLst>
                <a:gd name="adj" fmla="val 16667"/>
              </a:avLst>
            </a:prstGeom>
            <a:gradFill rotWithShape="0">
              <a:gsLst>
                <a:gs pos="0">
                  <a:srgbClr val="00587d"/>
                </a:gs>
                <a:gs pos="100000">
                  <a:srgbClr val="007db1"/>
                </a:gs>
              </a:gsLst>
              <a:lin ang="16200000"/>
            </a:gradFill>
            <a:ln w="22320">
              <a:no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38100" h="38100"/>
            </a:sp3d>
          </p:spPr>
          <p:style>
            <a:lnRef idx="0"/>
            <a:fillRef idx="0"/>
            <a:effectRef idx="0"/>
            <a:fontRef idx="minor"/>
          </p:style>
        </p:sp>
        <p:sp>
          <p:nvSpPr>
            <p:cNvPr id="450" name="CustomShape 31"/>
            <p:cNvSpPr/>
            <p:nvPr/>
          </p:nvSpPr>
          <p:spPr>
            <a:xfrm>
              <a:off x="801000" y="4877280"/>
              <a:ext cx="975240" cy="243000"/>
            </a:xfrm>
            <a:prstGeom prst="rect">
              <a:avLst/>
            </a:prstGeom>
            <a:noFill/>
            <a:ln w="9360">
              <a:noFill/>
            </a:ln>
          </p:spPr>
          <p:style>
            <a:lnRef idx="0"/>
            <a:fillRef idx="0"/>
            <a:effectRef idx="0"/>
            <a:fontRef idx="minor"/>
          </p:style>
          <p:txBody>
            <a:bodyPr wrap="none" lIns="90000" rIns="90000" tIns="45000" bIns="45000" anchor="ctr" anchorCtr="1">
              <a:spAutoFit/>
            </a:bodyPr>
            <a:p>
              <a:pPr algn="ctr">
                <a:lnSpc>
                  <a:spcPct val="100000"/>
                </a:lnSpc>
                <a:spcAft>
                  <a:spcPts val="400"/>
                </a:spcAft>
              </a:pPr>
              <a:r>
                <a:rPr b="1" lang="en-US" sz="1000" spc="-1" strike="noStrike">
                  <a:solidFill>
                    <a:srgbClr val="ffffff"/>
                  </a:solidFill>
                  <a:latin typeface="Arial"/>
                  <a:ea typeface="ＭＳ Ｐゴシック"/>
                </a:rPr>
                <a:t>Virtualization</a:t>
              </a:r>
              <a:endParaRPr b="0" lang="en-IN" sz="1000" spc="-1" strike="noStrike">
                <a:latin typeface="Arial"/>
              </a:endParaRPr>
            </a:p>
          </p:txBody>
        </p:sp>
      </p:grpSp>
      <p:sp>
        <p:nvSpPr>
          <p:cNvPr id="451" name="CustomShape 32"/>
          <p:cNvSpPr/>
          <p:nvPr/>
        </p:nvSpPr>
        <p:spPr>
          <a:xfrm>
            <a:off x="3033720" y="2235240"/>
            <a:ext cx="1719000" cy="1231560"/>
          </a:xfrm>
          <a:prstGeom prst="roundRect">
            <a:avLst>
              <a:gd name="adj" fmla="val 4917"/>
            </a:avLst>
          </a:prstGeom>
          <a:solidFill>
            <a:schemeClr val="tx1"/>
          </a:solidFill>
          <a:ln w="9360">
            <a:solidFill>
              <a:schemeClr val="tx1"/>
            </a:solidFill>
            <a:round/>
          </a:ln>
          <a:effectLst>
            <a:outerShdw algn="t" blurRad="50800" dir="5400000" dist="38160" rotWithShape="0">
              <a:srgbClr val="000000">
                <a:alpha val="40000"/>
              </a:srgbClr>
            </a:outerShdw>
          </a:effectLst>
        </p:spPr>
        <p:style>
          <a:lnRef idx="0"/>
          <a:fillRef idx="0"/>
          <a:effectRef idx="0"/>
          <a:fontRef idx="minor"/>
        </p:style>
      </p:sp>
      <p:sp>
        <p:nvSpPr>
          <p:cNvPr id="452" name="CustomShape 33"/>
          <p:cNvSpPr/>
          <p:nvPr/>
        </p:nvSpPr>
        <p:spPr>
          <a:xfrm>
            <a:off x="3084480" y="2273400"/>
            <a:ext cx="1615680" cy="556920"/>
          </a:xfrm>
          <a:prstGeom prst="roundRect">
            <a:avLst>
              <a:gd name="adj" fmla="val 8495"/>
            </a:avLst>
          </a:prstGeom>
          <a:solidFill>
            <a:schemeClr val="bg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spcAft>
                <a:spcPts val="479"/>
              </a:spcAft>
            </a:pPr>
            <a:endParaRPr b="0" lang="en-IN" sz="1800" spc="-1" strike="noStrike">
              <a:latin typeface="Arial"/>
            </a:endParaRPr>
          </a:p>
          <a:p>
            <a:pPr algn="ctr">
              <a:lnSpc>
                <a:spcPct val="100000"/>
              </a:lnSpc>
              <a:spcAft>
                <a:spcPts val="479"/>
              </a:spcAft>
            </a:pPr>
            <a:r>
              <a:rPr b="1" lang="en-US" sz="1200" spc="-1" strike="noStrike">
                <a:solidFill>
                  <a:srgbClr val="4d4d4d"/>
                </a:solidFill>
                <a:latin typeface="Arial"/>
                <a:ea typeface="ＭＳ Ｐゴシック"/>
              </a:rPr>
              <a:t>OS</a:t>
            </a:r>
            <a:endParaRPr b="0" lang="en-IN" sz="1200" spc="-1" strike="noStrike">
              <a:latin typeface="Arial"/>
            </a:endParaRPr>
          </a:p>
        </p:txBody>
      </p:sp>
      <p:sp>
        <p:nvSpPr>
          <p:cNvPr id="453" name="CustomShape 34"/>
          <p:cNvSpPr/>
          <p:nvPr/>
        </p:nvSpPr>
        <p:spPr>
          <a:xfrm>
            <a:off x="3033720" y="1631880"/>
            <a:ext cx="1719000" cy="1009440"/>
          </a:xfrm>
          <a:prstGeom prst="roundRect">
            <a:avLst>
              <a:gd name="adj" fmla="val 4917"/>
            </a:avLst>
          </a:prstGeom>
          <a:solidFill>
            <a:schemeClr val="tx1"/>
          </a:solidFill>
          <a:ln w="9360">
            <a:solidFill>
              <a:schemeClr val="tx1"/>
            </a:solidFill>
            <a:round/>
          </a:ln>
          <a:effectLst>
            <a:outerShdw algn="t" blurRad="50800" dir="5400000" dist="38160" rotWithShape="0">
              <a:srgbClr val="000000">
                <a:alpha val="40000"/>
              </a:srgbClr>
            </a:outerShdw>
          </a:effectLst>
        </p:spPr>
        <p:style>
          <a:lnRef idx="0"/>
          <a:fillRef idx="0"/>
          <a:effectRef idx="0"/>
          <a:fontRef idx="minor"/>
        </p:style>
      </p:sp>
      <p:sp>
        <p:nvSpPr>
          <p:cNvPr id="454" name="CustomShape 35"/>
          <p:cNvSpPr/>
          <p:nvPr/>
        </p:nvSpPr>
        <p:spPr>
          <a:xfrm>
            <a:off x="3084480" y="2917800"/>
            <a:ext cx="1615680" cy="499680"/>
          </a:xfrm>
          <a:prstGeom prst="roundRect">
            <a:avLst>
              <a:gd name="adj" fmla="val 8495"/>
            </a:avLst>
          </a:prstGeom>
          <a:solidFill>
            <a:schemeClr val="bg2"/>
          </a:solidFill>
          <a:ln w="9360">
            <a:solidFill>
              <a:schemeClr val="tx1"/>
            </a:solidFill>
            <a:round/>
          </a:ln>
        </p:spPr>
        <p:style>
          <a:lnRef idx="0"/>
          <a:fillRef idx="0"/>
          <a:effectRef idx="0"/>
          <a:fontRef idx="minor"/>
        </p:style>
      </p:sp>
      <p:sp>
        <p:nvSpPr>
          <p:cNvPr id="455" name="CustomShape 36"/>
          <p:cNvSpPr/>
          <p:nvPr/>
        </p:nvSpPr>
        <p:spPr>
          <a:xfrm>
            <a:off x="3086280" y="1652760"/>
            <a:ext cx="1615680" cy="556920"/>
          </a:xfrm>
          <a:prstGeom prst="roundRect">
            <a:avLst>
              <a:gd name="adj" fmla="val 8495"/>
            </a:avLst>
          </a:prstGeom>
          <a:solidFill>
            <a:schemeClr val="bg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spcAft>
                <a:spcPts val="799"/>
              </a:spcAft>
            </a:pPr>
            <a:r>
              <a:rPr b="1" lang="en-US" sz="2000" spc="-1" strike="noStrike">
                <a:solidFill>
                  <a:srgbClr val="ffffff"/>
                </a:solidFill>
                <a:latin typeface="Arial"/>
                <a:ea typeface="ＭＳ Ｐゴシック"/>
              </a:rPr>
              <a:t>File/Print</a:t>
            </a:r>
            <a:endParaRPr b="0" lang="en-IN" sz="2000" spc="-1" strike="noStrike">
              <a:latin typeface="Arial"/>
            </a:endParaRPr>
          </a:p>
        </p:txBody>
      </p:sp>
      <p:sp>
        <p:nvSpPr>
          <p:cNvPr id="456" name="CustomShape 37"/>
          <p:cNvSpPr/>
          <p:nvPr/>
        </p:nvSpPr>
        <p:spPr>
          <a:xfrm>
            <a:off x="3083040" y="2295360"/>
            <a:ext cx="1620360" cy="279000"/>
          </a:xfrm>
          <a:prstGeom prst="roundRect">
            <a:avLst>
              <a:gd name="adj" fmla="val 8495"/>
            </a:avLst>
          </a:prstGeom>
          <a:solidFill>
            <a:schemeClr val="bg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spcAft>
                <a:spcPts val="479"/>
              </a:spcAft>
            </a:pPr>
            <a:r>
              <a:rPr b="1" lang="en-US" sz="1200" spc="-1" strike="noStrike">
                <a:solidFill>
                  <a:srgbClr val="ffffff"/>
                </a:solidFill>
                <a:latin typeface="Arial"/>
                <a:ea typeface="ＭＳ Ｐゴシック"/>
              </a:rPr>
              <a:t>Operating System</a:t>
            </a:r>
            <a:endParaRPr b="0" lang="en-IN" sz="1200" spc="-1" strike="noStrike">
              <a:latin typeface="Arial"/>
            </a:endParaRPr>
          </a:p>
        </p:txBody>
      </p:sp>
      <p:grpSp>
        <p:nvGrpSpPr>
          <p:cNvPr id="457" name="Group 38"/>
          <p:cNvGrpSpPr/>
          <p:nvPr/>
        </p:nvGrpSpPr>
        <p:grpSpPr>
          <a:xfrm>
            <a:off x="3053880" y="2640600"/>
            <a:ext cx="1678680" cy="243000"/>
            <a:chOff x="3053880" y="2640600"/>
            <a:chExt cx="1678680" cy="243000"/>
          </a:xfrm>
        </p:grpSpPr>
        <p:sp>
          <p:nvSpPr>
            <p:cNvPr id="458" name="CustomShape 39"/>
            <p:cNvSpPr/>
            <p:nvPr/>
          </p:nvSpPr>
          <p:spPr>
            <a:xfrm>
              <a:off x="3053880" y="2692800"/>
              <a:ext cx="1678680" cy="139320"/>
            </a:xfrm>
            <a:prstGeom prst="roundRect">
              <a:avLst>
                <a:gd name="adj" fmla="val 16667"/>
              </a:avLst>
            </a:prstGeom>
            <a:gradFill rotWithShape="0">
              <a:gsLst>
                <a:gs pos="0">
                  <a:srgbClr val="00587d"/>
                </a:gs>
                <a:gs pos="100000">
                  <a:srgbClr val="007db1"/>
                </a:gs>
              </a:gsLst>
              <a:lin ang="16200000"/>
            </a:gradFill>
            <a:ln w="22320">
              <a:no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38100" h="38100"/>
            </a:sp3d>
          </p:spPr>
          <p:style>
            <a:lnRef idx="0"/>
            <a:fillRef idx="0"/>
            <a:effectRef idx="0"/>
            <a:fontRef idx="minor"/>
          </p:style>
        </p:sp>
        <p:sp>
          <p:nvSpPr>
            <p:cNvPr id="459" name="CustomShape 40"/>
            <p:cNvSpPr/>
            <p:nvPr/>
          </p:nvSpPr>
          <p:spPr>
            <a:xfrm>
              <a:off x="3407400" y="2640600"/>
              <a:ext cx="975240" cy="243000"/>
            </a:xfrm>
            <a:prstGeom prst="rect">
              <a:avLst/>
            </a:prstGeom>
            <a:noFill/>
            <a:ln w="9360">
              <a:noFill/>
            </a:ln>
          </p:spPr>
          <p:style>
            <a:lnRef idx="0"/>
            <a:fillRef idx="0"/>
            <a:effectRef idx="0"/>
            <a:fontRef idx="minor"/>
          </p:style>
          <p:txBody>
            <a:bodyPr wrap="none" lIns="90000" rIns="90000" tIns="45000" bIns="45000" anchor="ctr" anchorCtr="1">
              <a:spAutoFit/>
            </a:bodyPr>
            <a:p>
              <a:pPr algn="ctr">
                <a:lnSpc>
                  <a:spcPct val="100000"/>
                </a:lnSpc>
                <a:spcAft>
                  <a:spcPts val="400"/>
                </a:spcAft>
              </a:pPr>
              <a:r>
                <a:rPr b="1" lang="en-US" sz="1000" spc="-1" strike="noStrike">
                  <a:solidFill>
                    <a:srgbClr val="ffffff"/>
                  </a:solidFill>
                  <a:latin typeface="Arial"/>
                  <a:ea typeface="ＭＳ Ｐゴシック"/>
                </a:rPr>
                <a:t>Virtualization</a:t>
              </a:r>
              <a:endParaRPr b="0" lang="en-IN" sz="1000" spc="-1" strike="noStrike">
                <a:latin typeface="Arial"/>
              </a:endParaRPr>
            </a:p>
          </p:txBody>
        </p:sp>
      </p:grpSp>
      <p:sp>
        <p:nvSpPr>
          <p:cNvPr id="460" name="CustomShape 41"/>
          <p:cNvSpPr/>
          <p:nvPr/>
        </p:nvSpPr>
        <p:spPr>
          <a:xfrm>
            <a:off x="3033720" y="4470480"/>
            <a:ext cx="1719000" cy="1231560"/>
          </a:xfrm>
          <a:prstGeom prst="roundRect">
            <a:avLst>
              <a:gd name="adj" fmla="val 4917"/>
            </a:avLst>
          </a:prstGeom>
          <a:solidFill>
            <a:schemeClr val="tx1"/>
          </a:solidFill>
          <a:ln w="9360">
            <a:solidFill>
              <a:schemeClr val="tx1"/>
            </a:solidFill>
            <a:round/>
          </a:ln>
          <a:effectLst>
            <a:outerShdw algn="t" blurRad="50800" dir="5400000" dist="38160" rotWithShape="0">
              <a:srgbClr val="000000">
                <a:alpha val="40000"/>
              </a:srgbClr>
            </a:outerShdw>
          </a:effectLst>
        </p:spPr>
        <p:style>
          <a:lnRef idx="0"/>
          <a:fillRef idx="0"/>
          <a:effectRef idx="0"/>
          <a:fontRef idx="minor"/>
        </p:style>
      </p:sp>
      <p:sp>
        <p:nvSpPr>
          <p:cNvPr id="461" name="CustomShape 42"/>
          <p:cNvSpPr/>
          <p:nvPr/>
        </p:nvSpPr>
        <p:spPr>
          <a:xfrm>
            <a:off x="3084480" y="4508640"/>
            <a:ext cx="1615680" cy="556920"/>
          </a:xfrm>
          <a:prstGeom prst="roundRect">
            <a:avLst>
              <a:gd name="adj" fmla="val 8495"/>
            </a:avLst>
          </a:prstGeom>
          <a:solidFill>
            <a:schemeClr val="bg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spcAft>
                <a:spcPts val="479"/>
              </a:spcAft>
            </a:pPr>
            <a:endParaRPr b="0" lang="en-IN" sz="1800" spc="-1" strike="noStrike">
              <a:latin typeface="Arial"/>
            </a:endParaRPr>
          </a:p>
          <a:p>
            <a:pPr algn="ctr">
              <a:lnSpc>
                <a:spcPct val="100000"/>
              </a:lnSpc>
              <a:spcAft>
                <a:spcPts val="479"/>
              </a:spcAft>
            </a:pPr>
            <a:r>
              <a:rPr b="1" lang="en-US" sz="1200" spc="-1" strike="noStrike">
                <a:solidFill>
                  <a:srgbClr val="4d4d4d"/>
                </a:solidFill>
                <a:latin typeface="Arial"/>
                <a:ea typeface="ＭＳ Ｐゴシック"/>
              </a:rPr>
              <a:t>OS</a:t>
            </a:r>
            <a:endParaRPr b="0" lang="en-IN" sz="1200" spc="-1" strike="noStrike">
              <a:latin typeface="Arial"/>
            </a:endParaRPr>
          </a:p>
        </p:txBody>
      </p:sp>
      <p:sp>
        <p:nvSpPr>
          <p:cNvPr id="462" name="CustomShape 43"/>
          <p:cNvSpPr/>
          <p:nvPr/>
        </p:nvSpPr>
        <p:spPr>
          <a:xfrm>
            <a:off x="3033720" y="3867120"/>
            <a:ext cx="1719000" cy="1007640"/>
          </a:xfrm>
          <a:prstGeom prst="roundRect">
            <a:avLst>
              <a:gd name="adj" fmla="val 4917"/>
            </a:avLst>
          </a:prstGeom>
          <a:solidFill>
            <a:schemeClr val="tx1"/>
          </a:solidFill>
          <a:ln w="9360">
            <a:solidFill>
              <a:schemeClr val="tx1"/>
            </a:solidFill>
            <a:round/>
          </a:ln>
          <a:effectLst>
            <a:outerShdw algn="t" blurRad="50800" dir="5400000" dist="38160" rotWithShape="0">
              <a:srgbClr val="000000">
                <a:alpha val="40000"/>
              </a:srgbClr>
            </a:outerShdw>
          </a:effectLst>
        </p:spPr>
        <p:style>
          <a:lnRef idx="0"/>
          <a:fillRef idx="0"/>
          <a:effectRef idx="0"/>
          <a:fontRef idx="minor"/>
        </p:style>
      </p:sp>
      <p:sp>
        <p:nvSpPr>
          <p:cNvPr id="463" name="CustomShape 44"/>
          <p:cNvSpPr/>
          <p:nvPr/>
        </p:nvSpPr>
        <p:spPr>
          <a:xfrm>
            <a:off x="3084480" y="5153040"/>
            <a:ext cx="1615680" cy="499680"/>
          </a:xfrm>
          <a:prstGeom prst="roundRect">
            <a:avLst>
              <a:gd name="adj" fmla="val 8495"/>
            </a:avLst>
          </a:prstGeom>
          <a:solidFill>
            <a:schemeClr val="bg2"/>
          </a:solidFill>
          <a:ln w="9360">
            <a:solidFill>
              <a:schemeClr val="tx1"/>
            </a:solidFill>
            <a:round/>
          </a:ln>
        </p:spPr>
        <p:style>
          <a:lnRef idx="0"/>
          <a:fillRef idx="0"/>
          <a:effectRef idx="0"/>
          <a:fontRef idx="minor"/>
        </p:style>
      </p:sp>
      <p:sp>
        <p:nvSpPr>
          <p:cNvPr id="464" name="CustomShape 45"/>
          <p:cNvSpPr/>
          <p:nvPr/>
        </p:nvSpPr>
        <p:spPr>
          <a:xfrm>
            <a:off x="3086280" y="3887640"/>
            <a:ext cx="1615680" cy="556920"/>
          </a:xfrm>
          <a:prstGeom prst="roundRect">
            <a:avLst>
              <a:gd name="adj" fmla="val 8495"/>
            </a:avLst>
          </a:prstGeom>
          <a:solidFill>
            <a:schemeClr val="bg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spcAft>
                <a:spcPts val="799"/>
              </a:spcAft>
            </a:pPr>
            <a:r>
              <a:rPr b="1" lang="en-US" sz="2000" spc="-1" strike="noStrike">
                <a:solidFill>
                  <a:srgbClr val="ffffff"/>
                </a:solidFill>
                <a:latin typeface="Arial"/>
                <a:ea typeface="ＭＳ Ｐゴシック"/>
              </a:rPr>
              <a:t>Oracle CRM</a:t>
            </a:r>
            <a:endParaRPr b="0" lang="en-IN" sz="2000" spc="-1" strike="noStrike">
              <a:latin typeface="Arial"/>
            </a:endParaRPr>
          </a:p>
        </p:txBody>
      </p:sp>
      <p:sp>
        <p:nvSpPr>
          <p:cNvPr id="465" name="CustomShape 46"/>
          <p:cNvSpPr/>
          <p:nvPr/>
        </p:nvSpPr>
        <p:spPr>
          <a:xfrm>
            <a:off x="3083040" y="4530600"/>
            <a:ext cx="1620360" cy="279000"/>
          </a:xfrm>
          <a:prstGeom prst="roundRect">
            <a:avLst>
              <a:gd name="adj" fmla="val 8495"/>
            </a:avLst>
          </a:prstGeom>
          <a:solidFill>
            <a:schemeClr val="bg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spcAft>
                <a:spcPts val="479"/>
              </a:spcAft>
            </a:pPr>
            <a:r>
              <a:rPr b="1" lang="en-US" sz="1200" spc="-1" strike="noStrike">
                <a:solidFill>
                  <a:srgbClr val="ffffff"/>
                </a:solidFill>
                <a:latin typeface="Arial"/>
                <a:ea typeface="ＭＳ Ｐゴシック"/>
              </a:rPr>
              <a:t>Operating System</a:t>
            </a:r>
            <a:endParaRPr b="0" lang="en-IN" sz="1200" spc="-1" strike="noStrike">
              <a:latin typeface="Arial"/>
            </a:endParaRPr>
          </a:p>
        </p:txBody>
      </p:sp>
      <p:grpSp>
        <p:nvGrpSpPr>
          <p:cNvPr id="466" name="Group 47"/>
          <p:cNvGrpSpPr/>
          <p:nvPr/>
        </p:nvGrpSpPr>
        <p:grpSpPr>
          <a:xfrm>
            <a:off x="3053880" y="4875840"/>
            <a:ext cx="1678680" cy="243000"/>
            <a:chOff x="3053880" y="4875840"/>
            <a:chExt cx="1678680" cy="243000"/>
          </a:xfrm>
        </p:grpSpPr>
        <p:sp>
          <p:nvSpPr>
            <p:cNvPr id="467" name="CustomShape 48"/>
            <p:cNvSpPr/>
            <p:nvPr/>
          </p:nvSpPr>
          <p:spPr>
            <a:xfrm>
              <a:off x="3053880" y="4928040"/>
              <a:ext cx="1678680" cy="139320"/>
            </a:xfrm>
            <a:prstGeom prst="roundRect">
              <a:avLst>
                <a:gd name="adj" fmla="val 16667"/>
              </a:avLst>
            </a:prstGeom>
            <a:gradFill rotWithShape="0">
              <a:gsLst>
                <a:gs pos="0">
                  <a:srgbClr val="00587d"/>
                </a:gs>
                <a:gs pos="100000">
                  <a:srgbClr val="007db1"/>
                </a:gs>
              </a:gsLst>
              <a:lin ang="16200000"/>
            </a:gradFill>
            <a:ln w="22320">
              <a:no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38100" h="38100"/>
            </a:sp3d>
          </p:spPr>
          <p:style>
            <a:lnRef idx="0"/>
            <a:fillRef idx="0"/>
            <a:effectRef idx="0"/>
            <a:fontRef idx="minor"/>
          </p:style>
        </p:sp>
        <p:sp>
          <p:nvSpPr>
            <p:cNvPr id="468" name="CustomShape 49"/>
            <p:cNvSpPr/>
            <p:nvPr/>
          </p:nvSpPr>
          <p:spPr>
            <a:xfrm>
              <a:off x="3407400" y="4875840"/>
              <a:ext cx="975240" cy="243000"/>
            </a:xfrm>
            <a:prstGeom prst="rect">
              <a:avLst/>
            </a:prstGeom>
            <a:noFill/>
            <a:ln w="9360">
              <a:noFill/>
            </a:ln>
          </p:spPr>
          <p:style>
            <a:lnRef idx="0"/>
            <a:fillRef idx="0"/>
            <a:effectRef idx="0"/>
            <a:fontRef idx="minor"/>
          </p:style>
          <p:txBody>
            <a:bodyPr wrap="none" lIns="90000" rIns="90000" tIns="45000" bIns="45000" anchor="ctr" anchorCtr="1">
              <a:spAutoFit/>
            </a:bodyPr>
            <a:p>
              <a:pPr algn="ctr">
                <a:lnSpc>
                  <a:spcPct val="100000"/>
                </a:lnSpc>
                <a:spcAft>
                  <a:spcPts val="400"/>
                </a:spcAft>
              </a:pPr>
              <a:r>
                <a:rPr b="1" lang="en-US" sz="1000" spc="-1" strike="noStrike">
                  <a:solidFill>
                    <a:srgbClr val="ffffff"/>
                  </a:solidFill>
                  <a:latin typeface="Arial"/>
                  <a:ea typeface="ＭＳ Ｐゴシック"/>
                </a:rPr>
                <a:t>Virtualization</a:t>
              </a:r>
              <a:endParaRPr b="0" lang="en-IN" sz="1000" spc="-1" strike="noStrike">
                <a:latin typeface="Arial"/>
              </a:endParaRPr>
            </a:p>
          </p:txBody>
        </p:sp>
      </p:grpSp>
      <p:sp>
        <p:nvSpPr>
          <p:cNvPr id="469" name="CustomShape 50"/>
          <p:cNvSpPr/>
          <p:nvPr/>
        </p:nvSpPr>
        <p:spPr>
          <a:xfrm>
            <a:off x="5730840" y="2662200"/>
            <a:ext cx="2852280" cy="684000"/>
          </a:xfrm>
          <a:prstGeom prst="roundRect">
            <a:avLst>
              <a:gd name="adj" fmla="val 8495"/>
            </a:avLst>
          </a:prstGeom>
          <a:solidFill>
            <a:schemeClr val="bg2"/>
          </a:solidFill>
          <a:ln w="9360">
            <a:solidFill>
              <a:schemeClr val="tx1"/>
            </a:solidFill>
            <a:round/>
          </a:ln>
        </p:spPr>
        <p:style>
          <a:lnRef idx="0"/>
          <a:fillRef idx="0"/>
          <a:effectRef idx="0"/>
          <a:fontRef idx="minor"/>
        </p:style>
      </p:sp>
      <p:sp>
        <p:nvSpPr>
          <p:cNvPr id="470" name="CustomShape 51"/>
          <p:cNvSpPr/>
          <p:nvPr/>
        </p:nvSpPr>
        <p:spPr>
          <a:xfrm>
            <a:off x="5730840" y="3476520"/>
            <a:ext cx="2852280" cy="684000"/>
          </a:xfrm>
          <a:prstGeom prst="roundRect">
            <a:avLst>
              <a:gd name="adj" fmla="val 8495"/>
            </a:avLst>
          </a:prstGeom>
          <a:solidFill>
            <a:schemeClr val="bg2"/>
          </a:solidFill>
          <a:ln w="9360">
            <a:solidFill>
              <a:schemeClr val="tx1"/>
            </a:solidFill>
            <a:round/>
          </a:ln>
        </p:spPr>
        <p:style>
          <a:lnRef idx="0"/>
          <a:fillRef idx="0"/>
          <a:effectRef idx="0"/>
          <a:fontRef idx="minor"/>
        </p:style>
      </p:sp>
      <p:sp>
        <p:nvSpPr>
          <p:cNvPr id="471" name="CustomShape 52"/>
          <p:cNvSpPr/>
          <p:nvPr/>
        </p:nvSpPr>
        <p:spPr>
          <a:xfrm>
            <a:off x="5730840" y="4290840"/>
            <a:ext cx="2852280" cy="684000"/>
          </a:xfrm>
          <a:prstGeom prst="roundRect">
            <a:avLst>
              <a:gd name="adj" fmla="val 8495"/>
            </a:avLst>
          </a:prstGeom>
          <a:solidFill>
            <a:schemeClr val="bg2"/>
          </a:solidFill>
          <a:ln w="9360">
            <a:solidFill>
              <a:schemeClr val="tx1"/>
            </a:solidFill>
            <a:round/>
          </a:ln>
        </p:spPr>
        <p:style>
          <a:lnRef idx="0"/>
          <a:fillRef idx="0"/>
          <a:effectRef idx="0"/>
          <a:fontRef idx="minor"/>
        </p:style>
      </p:sp>
      <p:grpSp>
        <p:nvGrpSpPr>
          <p:cNvPr id="472" name="Group 53"/>
          <p:cNvGrpSpPr/>
          <p:nvPr/>
        </p:nvGrpSpPr>
        <p:grpSpPr>
          <a:xfrm>
            <a:off x="5340240" y="2209680"/>
            <a:ext cx="3643200" cy="390600"/>
            <a:chOff x="5340240" y="2209680"/>
            <a:chExt cx="3643200" cy="390600"/>
          </a:xfrm>
        </p:grpSpPr>
        <p:sp>
          <p:nvSpPr>
            <p:cNvPr id="473" name="CustomShape 54"/>
            <p:cNvSpPr/>
            <p:nvPr/>
          </p:nvSpPr>
          <p:spPr>
            <a:xfrm>
              <a:off x="5413320" y="2284560"/>
              <a:ext cx="3525480" cy="242640"/>
            </a:xfrm>
            <a:prstGeom prst="rect">
              <a:avLst/>
            </a:prstGeom>
            <a:gradFill rotWithShape="0">
              <a:gsLst>
                <a:gs pos="0">
                  <a:srgbClr val="00587d"/>
                </a:gs>
                <a:gs pos="100000">
                  <a:srgbClr val="007db1"/>
                </a:gs>
              </a:gsLst>
              <a:lin ang="16200000"/>
            </a:gradFill>
            <a:ln w="22320">
              <a:no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38100" h="38100"/>
            </a:sp3d>
          </p:spPr>
          <p:style>
            <a:lnRef idx="0"/>
            <a:fillRef idx="0"/>
            <a:effectRef idx="0"/>
            <a:fontRef idx="minor"/>
          </p:style>
        </p:sp>
        <p:sp>
          <p:nvSpPr>
            <p:cNvPr id="474" name="CustomShape 55"/>
            <p:cNvSpPr/>
            <p:nvPr/>
          </p:nvSpPr>
          <p:spPr>
            <a:xfrm>
              <a:off x="6180840" y="2254320"/>
              <a:ext cx="1944360" cy="303840"/>
            </a:xfrm>
            <a:prstGeom prst="rect">
              <a:avLst/>
            </a:prstGeom>
            <a:noFill/>
            <a:ln w="9360">
              <a:noFill/>
            </a:ln>
          </p:spPr>
          <p:style>
            <a:lnRef idx="0"/>
            <a:fillRef idx="0"/>
            <a:effectRef idx="0"/>
            <a:fontRef idx="minor"/>
          </p:style>
          <p:txBody>
            <a:bodyPr wrap="none" lIns="90000" rIns="90000" tIns="45000" bIns="45000" anchor="ctr" anchorCtr="1">
              <a:spAutoFit/>
            </a:bodyPr>
            <a:p>
              <a:pPr algn="ctr">
                <a:lnSpc>
                  <a:spcPct val="100000"/>
                </a:lnSpc>
                <a:spcAft>
                  <a:spcPts val="561"/>
                </a:spcAft>
              </a:pPr>
              <a:r>
                <a:rPr b="1" lang="en-US" sz="1400" spc="-1" strike="noStrike">
                  <a:solidFill>
                    <a:srgbClr val="ffffff"/>
                  </a:solidFill>
                  <a:latin typeface="Arial"/>
                  <a:ea typeface="ＭＳ Ｐゴシック"/>
                </a:rPr>
                <a:t>Virtual Infrastructure</a:t>
              </a:r>
              <a:endParaRPr b="0" lang="en-IN" sz="1400" spc="-1" strike="noStrike">
                <a:latin typeface="Arial"/>
              </a:endParaRPr>
            </a:p>
          </p:txBody>
        </p:sp>
        <p:grpSp>
          <p:nvGrpSpPr>
            <p:cNvPr id="475" name="Group 56"/>
            <p:cNvGrpSpPr/>
            <p:nvPr/>
          </p:nvGrpSpPr>
          <p:grpSpPr>
            <a:xfrm>
              <a:off x="8278920" y="2209680"/>
              <a:ext cx="704520" cy="390240"/>
              <a:chOff x="8278920" y="2209680"/>
              <a:chExt cx="704520" cy="390240"/>
            </a:xfrm>
          </p:grpSpPr>
          <p:sp>
            <p:nvSpPr>
              <p:cNvPr id="476" name="CustomShape 57"/>
              <p:cNvSpPr/>
              <p:nvPr/>
            </p:nvSpPr>
            <p:spPr>
              <a:xfrm>
                <a:off x="8278920" y="2209680"/>
                <a:ext cx="704520" cy="390240"/>
              </a:xfrm>
              <a:prstGeom prst="rect">
                <a:avLst/>
              </a:prstGeom>
              <a:gradFill rotWithShape="0">
                <a:gsLst>
                  <a:gs pos="0">
                    <a:srgbClr val="ffffff">
                      <a:alpha val="0"/>
                    </a:srgbClr>
                  </a:gs>
                  <a:gs pos="100000">
                    <a:srgbClr val="ffffff"/>
                  </a:gs>
                </a:gsLst>
                <a:lin ang="0"/>
              </a:gradFill>
              <a:ln w="9360">
                <a:noFill/>
              </a:ln>
            </p:spPr>
            <p:style>
              <a:lnRef idx="0"/>
              <a:fillRef idx="0"/>
              <a:effectRef idx="0"/>
              <a:fontRef idx="minor"/>
            </p:style>
          </p:sp>
          <p:grpSp>
            <p:nvGrpSpPr>
              <p:cNvPr id="477" name="Group 58"/>
              <p:cNvGrpSpPr/>
              <p:nvPr/>
            </p:nvGrpSpPr>
            <p:grpSpPr>
              <a:xfrm>
                <a:off x="8707320" y="2376360"/>
                <a:ext cx="268200" cy="58320"/>
                <a:chOff x="8707320" y="2376360"/>
                <a:chExt cx="268200" cy="58320"/>
              </a:xfrm>
            </p:grpSpPr>
            <p:sp>
              <p:nvSpPr>
                <p:cNvPr id="478" name="CustomShape 59"/>
                <p:cNvSpPr/>
                <p:nvPr/>
              </p:nvSpPr>
              <p:spPr>
                <a:xfrm>
                  <a:off x="8707320" y="2376360"/>
                  <a:ext cx="59400" cy="58320"/>
                </a:xfrm>
                <a:prstGeom prst="ellipse">
                  <a:avLst/>
                </a:prstGeom>
                <a:solidFill>
                  <a:schemeClr val="tx2"/>
                </a:solidFill>
                <a:ln w="9360">
                  <a:noFill/>
                </a:ln>
              </p:spPr>
              <p:style>
                <a:lnRef idx="0"/>
                <a:fillRef idx="0"/>
                <a:effectRef idx="0"/>
                <a:fontRef idx="minor"/>
              </p:style>
            </p:sp>
            <p:sp>
              <p:nvSpPr>
                <p:cNvPr id="479" name="CustomShape 60"/>
                <p:cNvSpPr/>
                <p:nvPr/>
              </p:nvSpPr>
              <p:spPr>
                <a:xfrm>
                  <a:off x="8811720" y="2376360"/>
                  <a:ext cx="59400" cy="58320"/>
                </a:xfrm>
                <a:prstGeom prst="ellipse">
                  <a:avLst/>
                </a:prstGeom>
                <a:solidFill>
                  <a:schemeClr val="tx2"/>
                </a:solidFill>
                <a:ln w="9360">
                  <a:noFill/>
                </a:ln>
              </p:spPr>
              <p:style>
                <a:lnRef idx="0"/>
                <a:fillRef idx="0"/>
                <a:effectRef idx="0"/>
                <a:fontRef idx="minor"/>
              </p:style>
            </p:sp>
            <p:sp>
              <p:nvSpPr>
                <p:cNvPr id="480" name="CustomShape 61"/>
                <p:cNvSpPr/>
                <p:nvPr/>
              </p:nvSpPr>
              <p:spPr>
                <a:xfrm>
                  <a:off x="8916120" y="2376360"/>
                  <a:ext cx="59400" cy="58320"/>
                </a:xfrm>
                <a:prstGeom prst="ellipse">
                  <a:avLst/>
                </a:prstGeom>
                <a:solidFill>
                  <a:schemeClr val="tx2"/>
                </a:solidFill>
                <a:ln w="9360">
                  <a:noFill/>
                </a:ln>
              </p:spPr>
              <p:style>
                <a:lnRef idx="0"/>
                <a:fillRef idx="0"/>
                <a:effectRef idx="0"/>
                <a:fontRef idx="minor"/>
              </p:style>
            </p:sp>
          </p:grpSp>
        </p:grpSp>
        <p:grpSp>
          <p:nvGrpSpPr>
            <p:cNvPr id="481" name="Group 62"/>
            <p:cNvGrpSpPr/>
            <p:nvPr/>
          </p:nvGrpSpPr>
          <p:grpSpPr>
            <a:xfrm>
              <a:off x="5340240" y="2210040"/>
              <a:ext cx="714600" cy="390240"/>
              <a:chOff x="5340240" y="2210040"/>
              <a:chExt cx="714600" cy="390240"/>
            </a:xfrm>
          </p:grpSpPr>
          <p:sp>
            <p:nvSpPr>
              <p:cNvPr id="482" name="CustomShape 63"/>
              <p:cNvSpPr/>
              <p:nvPr/>
            </p:nvSpPr>
            <p:spPr>
              <a:xfrm rot="10800000">
                <a:off x="5350320" y="2210040"/>
                <a:ext cx="704520" cy="390240"/>
              </a:xfrm>
              <a:prstGeom prst="rect">
                <a:avLst/>
              </a:prstGeom>
              <a:gradFill rotWithShape="0">
                <a:gsLst>
                  <a:gs pos="0">
                    <a:srgbClr val="ffffff">
                      <a:alpha val="0"/>
                    </a:srgbClr>
                  </a:gs>
                  <a:gs pos="100000">
                    <a:srgbClr val="ffffff"/>
                  </a:gs>
                </a:gsLst>
                <a:lin ang="10800000"/>
              </a:gradFill>
              <a:ln w="9360">
                <a:noFill/>
              </a:ln>
            </p:spPr>
            <p:style>
              <a:lnRef idx="0"/>
              <a:fillRef idx="0"/>
              <a:effectRef idx="0"/>
              <a:fontRef idx="minor"/>
            </p:style>
          </p:sp>
          <p:grpSp>
            <p:nvGrpSpPr>
              <p:cNvPr id="483" name="Group 64"/>
              <p:cNvGrpSpPr/>
              <p:nvPr/>
            </p:nvGrpSpPr>
            <p:grpSpPr>
              <a:xfrm>
                <a:off x="5340240" y="2374920"/>
                <a:ext cx="268200" cy="58320"/>
                <a:chOff x="5340240" y="2374920"/>
                <a:chExt cx="268200" cy="58320"/>
              </a:xfrm>
            </p:grpSpPr>
            <p:sp>
              <p:nvSpPr>
                <p:cNvPr id="484" name="CustomShape 65"/>
                <p:cNvSpPr/>
                <p:nvPr/>
              </p:nvSpPr>
              <p:spPr>
                <a:xfrm>
                  <a:off x="5340240" y="2374920"/>
                  <a:ext cx="59400" cy="58320"/>
                </a:xfrm>
                <a:prstGeom prst="ellipse">
                  <a:avLst/>
                </a:prstGeom>
                <a:solidFill>
                  <a:schemeClr val="tx2"/>
                </a:solidFill>
                <a:ln w="9360">
                  <a:noFill/>
                </a:ln>
              </p:spPr>
              <p:style>
                <a:lnRef idx="0"/>
                <a:fillRef idx="0"/>
                <a:effectRef idx="0"/>
                <a:fontRef idx="minor"/>
              </p:style>
            </p:sp>
            <p:sp>
              <p:nvSpPr>
                <p:cNvPr id="485" name="CustomShape 66"/>
                <p:cNvSpPr/>
                <p:nvPr/>
              </p:nvSpPr>
              <p:spPr>
                <a:xfrm>
                  <a:off x="5444640" y="2374920"/>
                  <a:ext cx="59400" cy="58320"/>
                </a:xfrm>
                <a:prstGeom prst="ellipse">
                  <a:avLst/>
                </a:prstGeom>
                <a:solidFill>
                  <a:schemeClr val="tx2"/>
                </a:solidFill>
                <a:ln w="9360">
                  <a:noFill/>
                </a:ln>
              </p:spPr>
              <p:style>
                <a:lnRef idx="0"/>
                <a:fillRef idx="0"/>
                <a:effectRef idx="0"/>
                <a:fontRef idx="minor"/>
              </p:style>
            </p:sp>
            <p:sp>
              <p:nvSpPr>
                <p:cNvPr id="486" name="CustomShape 67"/>
                <p:cNvSpPr/>
                <p:nvPr/>
              </p:nvSpPr>
              <p:spPr>
                <a:xfrm>
                  <a:off x="5549040" y="2374920"/>
                  <a:ext cx="59400" cy="58320"/>
                </a:xfrm>
                <a:prstGeom prst="ellipse">
                  <a:avLst/>
                </a:prstGeom>
                <a:solidFill>
                  <a:schemeClr val="tx2"/>
                </a:solidFill>
                <a:ln w="9360">
                  <a:noFill/>
                </a:ln>
              </p:spPr>
              <p:style>
                <a:lnRef idx="0"/>
                <a:fillRef idx="0"/>
                <a:effectRef idx="0"/>
                <a:fontRef idx="minor"/>
              </p:style>
            </p:sp>
          </p:grpSp>
        </p:grpSp>
      </p:grpSp>
      <p:sp>
        <p:nvSpPr>
          <p:cNvPr id="487" name="CustomShape 68"/>
          <p:cNvSpPr/>
          <p:nvPr/>
        </p:nvSpPr>
        <p:spPr>
          <a:xfrm>
            <a:off x="4326120" y="5188320"/>
            <a:ext cx="1395720" cy="503640"/>
          </a:xfrm>
          <a:prstGeom prst="rect">
            <a:avLst/>
          </a:prstGeom>
          <a:noFill/>
          <a:ln w="9360">
            <a:noFill/>
          </a:ln>
        </p:spPr>
        <p:style>
          <a:lnRef idx="0"/>
          <a:fillRef idx="0"/>
          <a:effectRef idx="0"/>
          <a:fontRef idx="minor"/>
        </p:style>
        <p:txBody>
          <a:bodyPr wrap="none" lIns="90000" rIns="90000" tIns="45000" bIns="45000">
            <a:spAutoFit/>
          </a:bodyPr>
          <a:p>
            <a:pPr algn="r">
              <a:lnSpc>
                <a:spcPct val="85000"/>
              </a:lnSpc>
              <a:spcAft>
                <a:spcPts val="641"/>
              </a:spcAft>
            </a:pPr>
            <a:r>
              <a:rPr b="1" lang="en-US" sz="1600" spc="-1" strike="noStrike">
                <a:solidFill>
                  <a:srgbClr val="002060"/>
                </a:solidFill>
                <a:latin typeface="Arial"/>
                <a:ea typeface="ＭＳ Ｐゴシック"/>
              </a:rPr>
              <a:t>Interconnect</a:t>
            </a:r>
            <a:br/>
            <a:r>
              <a:rPr b="1" lang="en-US" sz="1600" spc="-1" strike="noStrike">
                <a:solidFill>
                  <a:srgbClr val="002060"/>
                </a:solidFill>
                <a:latin typeface="Arial"/>
                <a:ea typeface="ＭＳ Ｐゴシック"/>
              </a:rPr>
              <a:t>Pool</a:t>
            </a:r>
            <a:endParaRPr b="0" lang="en-IN" sz="1600" spc="-1" strike="noStrike">
              <a:latin typeface="Arial"/>
            </a:endParaRPr>
          </a:p>
        </p:txBody>
      </p:sp>
      <p:sp>
        <p:nvSpPr>
          <p:cNvPr id="488" name="CustomShape 69"/>
          <p:cNvSpPr/>
          <p:nvPr/>
        </p:nvSpPr>
        <p:spPr>
          <a:xfrm>
            <a:off x="5096520" y="2763360"/>
            <a:ext cx="619920" cy="503640"/>
          </a:xfrm>
          <a:prstGeom prst="rect">
            <a:avLst/>
          </a:prstGeom>
          <a:noFill/>
          <a:ln w="9360">
            <a:noFill/>
          </a:ln>
        </p:spPr>
        <p:style>
          <a:lnRef idx="0"/>
          <a:fillRef idx="0"/>
          <a:effectRef idx="0"/>
          <a:fontRef idx="minor"/>
        </p:style>
        <p:txBody>
          <a:bodyPr wrap="none" lIns="90000" rIns="90000" tIns="45000" bIns="45000">
            <a:spAutoFit/>
          </a:bodyPr>
          <a:p>
            <a:pPr algn="r">
              <a:lnSpc>
                <a:spcPct val="85000"/>
              </a:lnSpc>
              <a:spcAft>
                <a:spcPts val="641"/>
              </a:spcAft>
            </a:pPr>
            <a:r>
              <a:rPr b="1" lang="en-US" sz="1600" spc="-1" strike="noStrike">
                <a:solidFill>
                  <a:srgbClr val="002060"/>
                </a:solidFill>
                <a:latin typeface="Arial"/>
                <a:ea typeface="ＭＳ Ｐゴシック"/>
              </a:rPr>
              <a:t>CPU</a:t>
            </a:r>
            <a:br/>
            <a:r>
              <a:rPr b="1" lang="en-US" sz="1600" spc="-1" strike="noStrike">
                <a:solidFill>
                  <a:srgbClr val="002060"/>
                </a:solidFill>
                <a:latin typeface="Arial"/>
                <a:ea typeface="ＭＳ Ｐゴシック"/>
              </a:rPr>
              <a:t>Pool</a:t>
            </a:r>
            <a:endParaRPr b="0" lang="en-IN" sz="1600" spc="-1" strike="noStrike">
              <a:latin typeface="Arial"/>
            </a:endParaRPr>
          </a:p>
        </p:txBody>
      </p:sp>
      <p:sp>
        <p:nvSpPr>
          <p:cNvPr id="489" name="CustomShape 70"/>
          <p:cNvSpPr/>
          <p:nvPr/>
        </p:nvSpPr>
        <p:spPr>
          <a:xfrm>
            <a:off x="4766760" y="3562560"/>
            <a:ext cx="958320" cy="503640"/>
          </a:xfrm>
          <a:prstGeom prst="rect">
            <a:avLst/>
          </a:prstGeom>
          <a:noFill/>
          <a:ln w="9360">
            <a:noFill/>
          </a:ln>
        </p:spPr>
        <p:style>
          <a:lnRef idx="0"/>
          <a:fillRef idx="0"/>
          <a:effectRef idx="0"/>
          <a:fontRef idx="minor"/>
        </p:style>
        <p:txBody>
          <a:bodyPr wrap="none" lIns="90000" rIns="90000" tIns="45000" bIns="45000">
            <a:spAutoFit/>
          </a:bodyPr>
          <a:p>
            <a:pPr algn="r">
              <a:lnSpc>
                <a:spcPct val="85000"/>
              </a:lnSpc>
              <a:spcAft>
                <a:spcPts val="641"/>
              </a:spcAft>
            </a:pPr>
            <a:r>
              <a:rPr b="1" lang="en-US" sz="1600" spc="-1" strike="noStrike">
                <a:solidFill>
                  <a:srgbClr val="002060"/>
                </a:solidFill>
                <a:latin typeface="Arial"/>
                <a:ea typeface="ＭＳ Ｐゴシック"/>
              </a:rPr>
              <a:t>Memory</a:t>
            </a:r>
            <a:br/>
            <a:r>
              <a:rPr b="1" lang="en-US" sz="1600" spc="-1" strike="noStrike">
                <a:solidFill>
                  <a:srgbClr val="002060"/>
                </a:solidFill>
                <a:latin typeface="Arial"/>
                <a:ea typeface="ＭＳ Ｐゴシック"/>
              </a:rPr>
              <a:t>Pool</a:t>
            </a:r>
            <a:endParaRPr b="0" lang="en-IN" sz="1600" spc="-1" strike="noStrike">
              <a:latin typeface="Arial"/>
            </a:endParaRPr>
          </a:p>
        </p:txBody>
      </p:sp>
      <p:sp>
        <p:nvSpPr>
          <p:cNvPr id="490" name="CustomShape 71"/>
          <p:cNvSpPr/>
          <p:nvPr/>
        </p:nvSpPr>
        <p:spPr>
          <a:xfrm>
            <a:off x="4790160" y="4373640"/>
            <a:ext cx="935640" cy="503640"/>
          </a:xfrm>
          <a:prstGeom prst="rect">
            <a:avLst/>
          </a:prstGeom>
          <a:noFill/>
          <a:ln w="9360">
            <a:noFill/>
          </a:ln>
        </p:spPr>
        <p:style>
          <a:lnRef idx="0"/>
          <a:fillRef idx="0"/>
          <a:effectRef idx="0"/>
          <a:fontRef idx="minor"/>
        </p:style>
        <p:txBody>
          <a:bodyPr wrap="none" lIns="90000" rIns="90000" tIns="45000" bIns="45000">
            <a:spAutoFit/>
          </a:bodyPr>
          <a:p>
            <a:pPr algn="r">
              <a:lnSpc>
                <a:spcPct val="85000"/>
              </a:lnSpc>
              <a:spcAft>
                <a:spcPts val="641"/>
              </a:spcAft>
            </a:pPr>
            <a:r>
              <a:rPr b="1" lang="en-US" sz="1600" spc="-1" strike="noStrike">
                <a:solidFill>
                  <a:srgbClr val="002060"/>
                </a:solidFill>
                <a:latin typeface="Arial"/>
                <a:ea typeface="ＭＳ Ｐゴシック"/>
              </a:rPr>
              <a:t>Storage</a:t>
            </a:r>
            <a:br/>
            <a:r>
              <a:rPr b="1" lang="en-US" sz="1600" spc="-1" strike="noStrike">
                <a:solidFill>
                  <a:srgbClr val="002060"/>
                </a:solidFill>
                <a:latin typeface="Arial"/>
                <a:ea typeface="ＭＳ Ｐゴシック"/>
              </a:rPr>
              <a:t>Pool</a:t>
            </a:r>
            <a:endParaRPr b="0" lang="en-IN" sz="1600" spc="-1" strike="noStrike">
              <a:latin typeface="Arial"/>
            </a:endParaRPr>
          </a:p>
        </p:txBody>
      </p:sp>
      <p:sp>
        <p:nvSpPr>
          <p:cNvPr id="491" name="CustomShape 72"/>
          <p:cNvSpPr/>
          <p:nvPr/>
        </p:nvSpPr>
        <p:spPr>
          <a:xfrm>
            <a:off x="1245600" y="983880"/>
            <a:ext cx="2520720" cy="395640"/>
          </a:xfrm>
          <a:prstGeom prst="rect">
            <a:avLst/>
          </a:prstGeom>
          <a:noFill/>
          <a:ln w="9360">
            <a:noFill/>
          </a:ln>
        </p:spPr>
        <p:style>
          <a:lnRef idx="0"/>
          <a:fillRef idx="0"/>
          <a:effectRef idx="0"/>
          <a:fontRef idx="minor"/>
        </p:style>
        <p:txBody>
          <a:bodyPr lIns="90000" rIns="90000" tIns="45000" bIns="45000" anchor="ctr" anchorCtr="1">
            <a:spAutoFit/>
          </a:bodyPr>
          <a:p>
            <a:pPr algn="ctr">
              <a:lnSpc>
                <a:spcPct val="100000"/>
              </a:lnSpc>
              <a:spcAft>
                <a:spcPts val="799"/>
              </a:spcAft>
            </a:pPr>
            <a:r>
              <a:rPr b="1" lang="en-US" sz="2000" spc="-1" strike="noStrike">
                <a:solidFill>
                  <a:srgbClr val="002060"/>
                </a:solidFill>
                <a:latin typeface="Arial"/>
                <a:ea typeface="ＭＳ Ｐゴシック"/>
              </a:rPr>
              <a:t>Traditional View</a:t>
            </a:r>
            <a:endParaRPr b="0" lang="en-IN" sz="2000" spc="-1" strike="noStrike">
              <a:latin typeface="Arial"/>
            </a:endParaRPr>
          </a:p>
        </p:txBody>
      </p:sp>
      <p:sp>
        <p:nvSpPr>
          <p:cNvPr id="492" name="CustomShape 73"/>
          <p:cNvSpPr/>
          <p:nvPr/>
        </p:nvSpPr>
        <p:spPr>
          <a:xfrm>
            <a:off x="5832720" y="902880"/>
            <a:ext cx="2520720" cy="700560"/>
          </a:xfrm>
          <a:prstGeom prst="rect">
            <a:avLst/>
          </a:prstGeom>
          <a:noFill/>
          <a:ln w="9360">
            <a:noFill/>
          </a:ln>
        </p:spPr>
        <p:style>
          <a:lnRef idx="0"/>
          <a:fillRef idx="0"/>
          <a:effectRef idx="0"/>
          <a:fontRef idx="minor"/>
        </p:style>
        <p:txBody>
          <a:bodyPr lIns="90000" rIns="90000" tIns="45000" bIns="45000" anchor="ctr" anchorCtr="1">
            <a:spAutoFit/>
          </a:bodyPr>
          <a:p>
            <a:pPr algn="ctr">
              <a:lnSpc>
                <a:spcPct val="100000"/>
              </a:lnSpc>
              <a:spcAft>
                <a:spcPts val="799"/>
              </a:spcAft>
            </a:pPr>
            <a:r>
              <a:rPr b="1" lang="en-US" sz="2000" spc="-1" strike="noStrike">
                <a:solidFill>
                  <a:srgbClr val="002060"/>
                </a:solidFill>
                <a:latin typeface="Arial"/>
                <a:ea typeface="ＭＳ Ｐゴシック"/>
              </a:rPr>
              <a:t>Virtual Infrastructure</a:t>
            </a:r>
            <a:endParaRPr b="0" lang="en-IN" sz="2000" spc="-1" strike="noStrike">
              <a:latin typeface="Arial"/>
            </a:endParaRPr>
          </a:p>
        </p:txBody>
      </p:sp>
      <p:sp>
        <p:nvSpPr>
          <p:cNvPr id="493" name="TextShape 74"/>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Abstraction + Pooling = Reduced Complexity</a:t>
            </a:r>
            <a:endParaRPr b="0" lang="en-US" sz="2200" spc="-1" strike="noStrike">
              <a:solidFill>
                <a:srgbClr val="0095d3"/>
              </a:solidFill>
              <a:latin typeface="Arial"/>
            </a:endParaRPr>
          </a:p>
        </p:txBody>
      </p:sp>
      <p:pic>
        <p:nvPicPr>
          <p:cNvPr id="494" name="Picture 97" descr="exch2010logo.jpg"/>
          <p:cNvPicPr/>
          <p:nvPr/>
        </p:nvPicPr>
        <p:blipFill>
          <a:blip r:embed="rId1"/>
          <a:stretch/>
        </p:blipFill>
        <p:spPr>
          <a:xfrm>
            <a:off x="793800" y="1685880"/>
            <a:ext cx="1110960" cy="508680"/>
          </a:xfrm>
          <a:prstGeom prst="rect">
            <a:avLst/>
          </a:prstGeom>
          <a:ln>
            <a:noFill/>
          </a:ln>
        </p:spPr>
      </p:pic>
      <p:pic>
        <p:nvPicPr>
          <p:cNvPr id="495" name="Picture 98" descr="WindowsServerLogo.png"/>
          <p:cNvPicPr/>
          <p:nvPr/>
        </p:nvPicPr>
        <p:blipFill>
          <a:blip r:embed="rId2"/>
          <a:srcRect l="0" t="4267" r="0" b="0"/>
          <a:stretch/>
        </p:blipFill>
        <p:spPr>
          <a:xfrm>
            <a:off x="992160" y="2313720"/>
            <a:ext cx="606240" cy="257760"/>
          </a:xfrm>
          <a:prstGeom prst="rect">
            <a:avLst/>
          </a:prstGeom>
          <a:ln>
            <a:noFill/>
          </a:ln>
        </p:spPr>
      </p:pic>
      <p:pic>
        <p:nvPicPr>
          <p:cNvPr id="496" name="Picture 99" descr="oracle_database.png"/>
          <p:cNvPicPr/>
          <p:nvPr/>
        </p:nvPicPr>
        <p:blipFill>
          <a:blip r:embed="rId3"/>
          <a:srcRect l="0" t="0" r="37143" b="0"/>
          <a:stretch/>
        </p:blipFill>
        <p:spPr>
          <a:xfrm>
            <a:off x="3387600" y="1666800"/>
            <a:ext cx="1047240" cy="539280"/>
          </a:xfrm>
          <a:prstGeom prst="rect">
            <a:avLst/>
          </a:prstGeom>
          <a:ln>
            <a:noFill/>
          </a:ln>
        </p:spPr>
      </p:pic>
      <p:pic>
        <p:nvPicPr>
          <p:cNvPr id="497" name="Picture 100" descr="linux-pengo-color.gif"/>
          <p:cNvPicPr/>
          <p:nvPr/>
        </p:nvPicPr>
        <p:blipFill>
          <a:blip r:embed="rId4"/>
          <a:stretch/>
        </p:blipFill>
        <p:spPr>
          <a:xfrm>
            <a:off x="3613680" y="2300040"/>
            <a:ext cx="586080" cy="266040"/>
          </a:xfrm>
          <a:prstGeom prst="rect">
            <a:avLst/>
          </a:prstGeom>
          <a:ln>
            <a:noFill/>
          </a:ln>
        </p:spPr>
      </p:pic>
      <p:pic>
        <p:nvPicPr>
          <p:cNvPr id="498" name="Picture 101" descr="linux-pengo-color.gif"/>
          <p:cNvPicPr/>
          <p:nvPr/>
        </p:nvPicPr>
        <p:blipFill>
          <a:blip r:embed="rId5"/>
          <a:srcRect l="0" t="0" r="0" b="7364"/>
          <a:stretch/>
        </p:blipFill>
        <p:spPr>
          <a:xfrm>
            <a:off x="1003680" y="4547160"/>
            <a:ext cx="586080" cy="246600"/>
          </a:xfrm>
          <a:prstGeom prst="rect">
            <a:avLst/>
          </a:prstGeom>
          <a:ln>
            <a:noFill/>
          </a:ln>
        </p:spPr>
      </p:pic>
      <p:pic>
        <p:nvPicPr>
          <p:cNvPr id="499" name="Picture 102" descr="SAP_logo.gif"/>
          <p:cNvPicPr/>
          <p:nvPr/>
        </p:nvPicPr>
        <p:blipFill>
          <a:blip r:embed="rId6"/>
          <a:srcRect l="0" t="25002" r="0" b="24757"/>
          <a:stretch/>
        </p:blipFill>
        <p:spPr>
          <a:xfrm>
            <a:off x="971640" y="3971880"/>
            <a:ext cx="795600" cy="399600"/>
          </a:xfrm>
          <a:prstGeom prst="rect">
            <a:avLst/>
          </a:prstGeom>
          <a:ln>
            <a:noFill/>
          </a:ln>
        </p:spPr>
      </p:pic>
      <p:pic>
        <p:nvPicPr>
          <p:cNvPr id="500" name="Picture 103" descr="WindowsServerLogo.png"/>
          <p:cNvPicPr/>
          <p:nvPr/>
        </p:nvPicPr>
        <p:blipFill>
          <a:blip r:embed="rId7"/>
          <a:srcRect l="0" t="6000" r="0" b="0"/>
          <a:stretch/>
        </p:blipFill>
        <p:spPr>
          <a:xfrm>
            <a:off x="3612960" y="4545360"/>
            <a:ext cx="606240" cy="253440"/>
          </a:xfrm>
          <a:prstGeom prst="rect">
            <a:avLst/>
          </a:prstGeom>
          <a:ln>
            <a:noFill/>
          </a:ln>
        </p:spPr>
      </p:pic>
      <p:pic>
        <p:nvPicPr>
          <p:cNvPr id="501" name="Picture 104" descr="siebel_logo.gif"/>
          <p:cNvPicPr/>
          <p:nvPr/>
        </p:nvPicPr>
        <p:blipFill>
          <a:blip r:embed="rId8"/>
          <a:stretch/>
        </p:blipFill>
        <p:spPr>
          <a:xfrm>
            <a:off x="3330720" y="3979440"/>
            <a:ext cx="1228320" cy="368280"/>
          </a:xfrm>
          <a:prstGeom prst="rect">
            <a:avLst/>
          </a:prstGeom>
          <a:ln>
            <a:noFill/>
          </a:ln>
        </p:spPr>
      </p:pic>
      <p:pic>
        <p:nvPicPr>
          <p:cNvPr id="502" name="Picture 356" descr="ICON_CPU_Q308"/>
          <p:cNvPicPr/>
          <p:nvPr/>
        </p:nvPicPr>
        <p:blipFill>
          <a:blip r:embed="rId9"/>
          <a:stretch/>
        </p:blipFill>
        <p:spPr>
          <a:xfrm>
            <a:off x="626760" y="2958840"/>
            <a:ext cx="232920" cy="425520"/>
          </a:xfrm>
          <a:prstGeom prst="rect">
            <a:avLst/>
          </a:prstGeom>
          <a:ln w="9360">
            <a:noFill/>
          </a:ln>
        </p:spPr>
      </p:pic>
      <p:pic>
        <p:nvPicPr>
          <p:cNvPr id="503" name="Picture 359" descr="ICON_Memory_Q308"/>
          <p:cNvPicPr/>
          <p:nvPr/>
        </p:nvPicPr>
        <p:blipFill>
          <a:blip r:embed="rId10"/>
          <a:stretch/>
        </p:blipFill>
        <p:spPr>
          <a:xfrm>
            <a:off x="1036440" y="2949120"/>
            <a:ext cx="418680" cy="444960"/>
          </a:xfrm>
          <a:prstGeom prst="rect">
            <a:avLst/>
          </a:prstGeom>
          <a:ln w="9360">
            <a:noFill/>
          </a:ln>
        </p:spPr>
      </p:pic>
      <p:pic>
        <p:nvPicPr>
          <p:cNvPr id="504" name="Picture 13" descr="ICON_Storage_1up_Q308.png"/>
          <p:cNvPicPr/>
          <p:nvPr/>
        </p:nvPicPr>
        <p:blipFill>
          <a:blip r:embed="rId11"/>
          <a:stretch/>
        </p:blipFill>
        <p:spPr>
          <a:xfrm>
            <a:off x="1631520" y="2986560"/>
            <a:ext cx="303120" cy="370080"/>
          </a:xfrm>
          <a:prstGeom prst="rect">
            <a:avLst/>
          </a:prstGeom>
          <a:ln w="9360">
            <a:noFill/>
          </a:ln>
        </p:spPr>
      </p:pic>
      <p:pic>
        <p:nvPicPr>
          <p:cNvPr id="505" name="Picture 18" descr="ICON_Router_Q408"/>
          <p:cNvPicPr/>
          <p:nvPr/>
        </p:nvPicPr>
        <p:blipFill>
          <a:blip r:embed="rId12"/>
          <a:stretch/>
        </p:blipFill>
        <p:spPr>
          <a:xfrm>
            <a:off x="2291760" y="2969640"/>
            <a:ext cx="600480" cy="413280"/>
          </a:xfrm>
          <a:prstGeom prst="rect">
            <a:avLst/>
          </a:prstGeom>
          <a:ln w="9360">
            <a:noFill/>
          </a:ln>
        </p:spPr>
      </p:pic>
      <p:pic>
        <p:nvPicPr>
          <p:cNvPr id="506" name="Picture 356" descr="ICON_CPU_Q308"/>
          <p:cNvPicPr/>
          <p:nvPr/>
        </p:nvPicPr>
        <p:blipFill>
          <a:blip r:embed="rId13"/>
          <a:stretch/>
        </p:blipFill>
        <p:spPr>
          <a:xfrm>
            <a:off x="3278160" y="2958120"/>
            <a:ext cx="232920" cy="425520"/>
          </a:xfrm>
          <a:prstGeom prst="rect">
            <a:avLst/>
          </a:prstGeom>
          <a:ln w="9360">
            <a:noFill/>
          </a:ln>
        </p:spPr>
      </p:pic>
      <p:pic>
        <p:nvPicPr>
          <p:cNvPr id="507" name="Picture 359" descr="ICON_Memory_Q308"/>
          <p:cNvPicPr/>
          <p:nvPr/>
        </p:nvPicPr>
        <p:blipFill>
          <a:blip r:embed="rId14"/>
          <a:stretch/>
        </p:blipFill>
        <p:spPr>
          <a:xfrm>
            <a:off x="3687840" y="2948400"/>
            <a:ext cx="418680" cy="444960"/>
          </a:xfrm>
          <a:prstGeom prst="rect">
            <a:avLst/>
          </a:prstGeom>
          <a:ln w="9360">
            <a:noFill/>
          </a:ln>
        </p:spPr>
      </p:pic>
      <p:pic>
        <p:nvPicPr>
          <p:cNvPr id="508" name="Picture 13" descr="ICON_Storage_1up_Q308.png"/>
          <p:cNvPicPr/>
          <p:nvPr/>
        </p:nvPicPr>
        <p:blipFill>
          <a:blip r:embed="rId15"/>
          <a:stretch/>
        </p:blipFill>
        <p:spPr>
          <a:xfrm>
            <a:off x="4282920" y="2985840"/>
            <a:ext cx="303120" cy="370080"/>
          </a:xfrm>
          <a:prstGeom prst="rect">
            <a:avLst/>
          </a:prstGeom>
          <a:ln w="9360">
            <a:noFill/>
          </a:ln>
        </p:spPr>
      </p:pic>
      <p:pic>
        <p:nvPicPr>
          <p:cNvPr id="509" name="Picture 356" descr="ICON_CPU_Q308"/>
          <p:cNvPicPr/>
          <p:nvPr/>
        </p:nvPicPr>
        <p:blipFill>
          <a:blip r:embed="rId16"/>
          <a:stretch/>
        </p:blipFill>
        <p:spPr>
          <a:xfrm>
            <a:off x="623520" y="5204520"/>
            <a:ext cx="232920" cy="425520"/>
          </a:xfrm>
          <a:prstGeom prst="rect">
            <a:avLst/>
          </a:prstGeom>
          <a:ln w="9360">
            <a:noFill/>
          </a:ln>
        </p:spPr>
      </p:pic>
      <p:pic>
        <p:nvPicPr>
          <p:cNvPr id="510" name="Picture 359" descr="ICON_Memory_Q308"/>
          <p:cNvPicPr/>
          <p:nvPr/>
        </p:nvPicPr>
        <p:blipFill>
          <a:blip r:embed="rId17"/>
          <a:stretch/>
        </p:blipFill>
        <p:spPr>
          <a:xfrm>
            <a:off x="1032840" y="5194800"/>
            <a:ext cx="418680" cy="444960"/>
          </a:xfrm>
          <a:prstGeom prst="rect">
            <a:avLst/>
          </a:prstGeom>
          <a:ln w="9360">
            <a:noFill/>
          </a:ln>
        </p:spPr>
      </p:pic>
      <p:pic>
        <p:nvPicPr>
          <p:cNvPr id="511" name="Picture 13" descr="ICON_Storage_1up_Q308.png"/>
          <p:cNvPicPr/>
          <p:nvPr/>
        </p:nvPicPr>
        <p:blipFill>
          <a:blip r:embed="rId18"/>
          <a:stretch/>
        </p:blipFill>
        <p:spPr>
          <a:xfrm>
            <a:off x="1627920" y="5232240"/>
            <a:ext cx="303120" cy="370080"/>
          </a:xfrm>
          <a:prstGeom prst="rect">
            <a:avLst/>
          </a:prstGeom>
          <a:ln w="9360">
            <a:noFill/>
          </a:ln>
        </p:spPr>
      </p:pic>
      <p:pic>
        <p:nvPicPr>
          <p:cNvPr id="512" name="Picture 356" descr="ICON_CPU_Q308"/>
          <p:cNvPicPr/>
          <p:nvPr/>
        </p:nvPicPr>
        <p:blipFill>
          <a:blip r:embed="rId19"/>
          <a:stretch/>
        </p:blipFill>
        <p:spPr>
          <a:xfrm>
            <a:off x="3288600" y="5194080"/>
            <a:ext cx="232920" cy="425520"/>
          </a:xfrm>
          <a:prstGeom prst="rect">
            <a:avLst/>
          </a:prstGeom>
          <a:ln w="9360">
            <a:noFill/>
          </a:ln>
        </p:spPr>
      </p:pic>
      <p:pic>
        <p:nvPicPr>
          <p:cNvPr id="513" name="Picture 359" descr="ICON_Memory_Q308"/>
          <p:cNvPicPr/>
          <p:nvPr/>
        </p:nvPicPr>
        <p:blipFill>
          <a:blip r:embed="rId20"/>
          <a:stretch/>
        </p:blipFill>
        <p:spPr>
          <a:xfrm>
            <a:off x="3698280" y="5184360"/>
            <a:ext cx="418680" cy="444960"/>
          </a:xfrm>
          <a:prstGeom prst="rect">
            <a:avLst/>
          </a:prstGeom>
          <a:ln w="9360">
            <a:noFill/>
          </a:ln>
        </p:spPr>
      </p:pic>
      <p:pic>
        <p:nvPicPr>
          <p:cNvPr id="514" name="Picture 13" descr="ICON_Storage_1up_Q308.png"/>
          <p:cNvPicPr/>
          <p:nvPr/>
        </p:nvPicPr>
        <p:blipFill>
          <a:blip r:embed="rId21"/>
          <a:stretch/>
        </p:blipFill>
        <p:spPr>
          <a:xfrm>
            <a:off x="4293360" y="5221800"/>
            <a:ext cx="303120" cy="370080"/>
          </a:xfrm>
          <a:prstGeom prst="rect">
            <a:avLst/>
          </a:prstGeom>
          <a:ln w="9360">
            <a:noFill/>
          </a:ln>
        </p:spPr>
      </p:pic>
      <p:pic>
        <p:nvPicPr>
          <p:cNvPr id="515" name="Picture 18" descr="ICON_Router_Q408"/>
          <p:cNvPicPr/>
          <p:nvPr/>
        </p:nvPicPr>
        <p:blipFill>
          <a:blip r:embed="rId22"/>
          <a:stretch/>
        </p:blipFill>
        <p:spPr>
          <a:xfrm>
            <a:off x="2288520" y="5189040"/>
            <a:ext cx="600480" cy="413280"/>
          </a:xfrm>
          <a:prstGeom prst="rect">
            <a:avLst/>
          </a:prstGeom>
          <a:ln w="9360">
            <a:noFill/>
          </a:ln>
        </p:spPr>
      </p:pic>
    </p:spTree>
  </p:cSld>
  <p:transition>
    <p:fade/>
  </p:transition>
  <p:timing>
    <p:tnLst>
      <p:par>
        <p:cTn id="69" dur="indefinite" restart="never" nodeType="tmRoot">
          <p:childTnLst>
            <p:seq>
              <p:cTn id="70" dur="indefinite" nodeType="mainSeq">
                <p:childTnLst>
                  <p:par>
                    <p:cTn id="71" fill="hold">
                      <p:stCondLst>
                        <p:cond delay="indefinite"/>
                      </p:stCondLst>
                      <p:childTnLst>
                        <p:par>
                          <p:cTn id="72" fill="hold">
                            <p:stCondLst>
                              <p:cond delay="0"/>
                            </p:stCondLst>
                            <p:childTnLst>
                              <p:par>
                                <p:cTn id="73" nodeType="clickEffect" fill="hold" presetClass="exit" presetID="10">
                                  <p:stCondLst>
                                    <p:cond delay="0"/>
                                  </p:stCondLst>
                                  <p:childTnLst>
                                    <p:animEffect filter="fade" transition="out">
                                      <p:cBhvr additive="repl">
                                        <p:cTn id="74" dur="500"/>
                                        <p:tgtEl>
                                          <p:spTgt spid="433"/>
                                        </p:tgtEl>
                                      </p:cBhvr>
                                    </p:animEffect>
                                    <p:set>
                                      <p:cBhvr>
                                        <p:cTn id="75" dur="1" fill="hold">
                                          <p:stCondLst>
                                            <p:cond delay="499"/>
                                          </p:stCondLst>
                                        </p:cTn>
                                        <p:tgtEl>
                                          <p:spTgt spid="433"/>
                                        </p:tgtEl>
                                        <p:attrNameLst>
                                          <p:attrName>style.visibility</p:attrName>
                                        </p:attrNameLst>
                                      </p:cBhvr>
                                      <p:to>
                                        <p:strVal val="hidden"/>
                                      </p:to>
                                    </p:set>
                                  </p:childTnLst>
                                </p:cTn>
                              </p:par>
                              <p:par>
                                <p:cTn id="76" nodeType="withEffect" fill="hold" presetClass="exit" presetID="10">
                                  <p:stCondLst>
                                    <p:cond delay="0"/>
                                  </p:stCondLst>
                                  <p:childTnLst>
                                    <p:animEffect filter="fade" transition="out">
                                      <p:cBhvr additive="repl">
                                        <p:cTn id="77" dur="500"/>
                                        <p:tgtEl>
                                          <p:spTgt spid="434"/>
                                        </p:tgtEl>
                                      </p:cBhvr>
                                    </p:animEffect>
                                    <p:set>
                                      <p:cBhvr>
                                        <p:cTn id="78" dur="1" fill="hold">
                                          <p:stCondLst>
                                            <p:cond delay="499"/>
                                          </p:stCondLst>
                                        </p:cTn>
                                        <p:tgtEl>
                                          <p:spTgt spid="434"/>
                                        </p:tgtEl>
                                        <p:attrNameLst>
                                          <p:attrName>style.visibility</p:attrName>
                                        </p:attrNameLst>
                                      </p:cBhvr>
                                      <p:to>
                                        <p:strVal val="hidden"/>
                                      </p:to>
                                    </p:set>
                                  </p:childTnLst>
                                </p:cTn>
                              </p:par>
                              <p:par>
                                <p:cTn id="79" nodeType="withEffect" fill="hold" presetClass="entr" presetID="10">
                                  <p:stCondLst>
                                    <p:cond delay="0"/>
                                  </p:stCondLst>
                                  <p:childTnLst>
                                    <p:set>
                                      <p:cBhvr>
                                        <p:cTn id="80" dur="1" fill="hold">
                                          <p:stCondLst>
                                            <p:cond delay="0"/>
                                          </p:stCondLst>
                                        </p:cTn>
                                        <p:tgtEl>
                                          <p:spTgt spid="435"/>
                                        </p:tgtEl>
                                        <p:attrNameLst>
                                          <p:attrName>style.visibility</p:attrName>
                                        </p:attrNameLst>
                                      </p:cBhvr>
                                      <p:to>
                                        <p:strVal val="visible"/>
                                      </p:to>
                                    </p:set>
                                    <p:animEffect filter="fade" transition="in">
                                      <p:cBhvr additive="repl">
                                        <p:cTn id="81" dur="500"/>
                                        <p:tgtEl>
                                          <p:spTgt spid="435"/>
                                        </p:tgtEl>
                                      </p:cBhvr>
                                    </p:animEffect>
                                  </p:childTnLst>
                                </p:cTn>
                              </p:par>
                              <p:par>
                                <p:cTn id="82" nodeType="withEffect" fill="hold" presetClass="entr" presetID="10">
                                  <p:stCondLst>
                                    <p:cond delay="0"/>
                                  </p:stCondLst>
                                  <p:childTnLst>
                                    <p:set>
                                      <p:cBhvr>
                                        <p:cTn id="83" dur="1" fill="hold">
                                          <p:stCondLst>
                                            <p:cond delay="0"/>
                                          </p:stCondLst>
                                        </p:cTn>
                                        <p:tgtEl>
                                          <p:spTgt spid="438"/>
                                        </p:tgtEl>
                                        <p:attrNameLst>
                                          <p:attrName>style.visibility</p:attrName>
                                        </p:attrNameLst>
                                      </p:cBhvr>
                                      <p:to>
                                        <p:strVal val="visible"/>
                                      </p:to>
                                    </p:set>
                                    <p:animEffect filter="fade" transition="in">
                                      <p:cBhvr additive="repl">
                                        <p:cTn id="84" dur="500"/>
                                        <p:tgtEl>
                                          <p:spTgt spid="438"/>
                                        </p:tgtEl>
                                      </p:cBhvr>
                                    </p:animEffect>
                                  </p:childTnLst>
                                </p:cTn>
                              </p:par>
                              <p:par>
                                <p:cTn id="85" nodeType="withEffect" fill="hold" presetClass="exit" presetID="10">
                                  <p:stCondLst>
                                    <p:cond delay="0"/>
                                  </p:stCondLst>
                                  <p:childTnLst>
                                    <p:animEffect filter="fade" transition="out">
                                      <p:cBhvr additive="repl">
                                        <p:cTn id="86" dur="500"/>
                                        <p:tgtEl>
                                          <p:spTgt spid="442"/>
                                        </p:tgtEl>
                                      </p:cBhvr>
                                    </p:animEffect>
                                    <p:set>
                                      <p:cBhvr>
                                        <p:cTn id="87" dur="1" fill="hold">
                                          <p:stCondLst>
                                            <p:cond delay="499"/>
                                          </p:stCondLst>
                                        </p:cTn>
                                        <p:tgtEl>
                                          <p:spTgt spid="442"/>
                                        </p:tgtEl>
                                        <p:attrNameLst>
                                          <p:attrName>style.visibility</p:attrName>
                                        </p:attrNameLst>
                                      </p:cBhvr>
                                      <p:to>
                                        <p:strVal val="hidden"/>
                                      </p:to>
                                    </p:set>
                                  </p:childTnLst>
                                </p:cTn>
                              </p:par>
                              <p:par>
                                <p:cTn id="88" nodeType="withEffect" fill="hold" presetClass="exit" presetID="10">
                                  <p:stCondLst>
                                    <p:cond delay="0"/>
                                  </p:stCondLst>
                                  <p:childTnLst>
                                    <p:animEffect filter="fade" transition="out">
                                      <p:cBhvr additive="repl">
                                        <p:cTn id="89" dur="500"/>
                                        <p:tgtEl>
                                          <p:spTgt spid="443"/>
                                        </p:tgtEl>
                                      </p:cBhvr>
                                    </p:animEffect>
                                    <p:set>
                                      <p:cBhvr>
                                        <p:cTn id="90" dur="1" fill="hold">
                                          <p:stCondLst>
                                            <p:cond delay="499"/>
                                          </p:stCondLst>
                                        </p:cTn>
                                        <p:tgtEl>
                                          <p:spTgt spid="443"/>
                                        </p:tgtEl>
                                        <p:attrNameLst>
                                          <p:attrName>style.visibility</p:attrName>
                                        </p:attrNameLst>
                                      </p:cBhvr>
                                      <p:to>
                                        <p:strVal val="hidden"/>
                                      </p:to>
                                    </p:set>
                                  </p:childTnLst>
                                </p:cTn>
                              </p:par>
                              <p:par>
                                <p:cTn id="91" nodeType="withEffect" fill="hold" presetClass="entr" presetID="10">
                                  <p:stCondLst>
                                    <p:cond delay="0"/>
                                  </p:stCondLst>
                                  <p:childTnLst>
                                    <p:set>
                                      <p:cBhvr>
                                        <p:cTn id="92" dur="1" fill="hold">
                                          <p:stCondLst>
                                            <p:cond delay="0"/>
                                          </p:stCondLst>
                                        </p:cTn>
                                        <p:tgtEl>
                                          <p:spTgt spid="444"/>
                                        </p:tgtEl>
                                        <p:attrNameLst>
                                          <p:attrName>style.visibility</p:attrName>
                                        </p:attrNameLst>
                                      </p:cBhvr>
                                      <p:to>
                                        <p:strVal val="visible"/>
                                      </p:to>
                                    </p:set>
                                    <p:animEffect filter="fade" transition="in">
                                      <p:cBhvr additive="repl">
                                        <p:cTn id="93" dur="500"/>
                                        <p:tgtEl>
                                          <p:spTgt spid="444"/>
                                        </p:tgtEl>
                                      </p:cBhvr>
                                    </p:animEffect>
                                  </p:childTnLst>
                                </p:cTn>
                              </p:par>
                              <p:par>
                                <p:cTn id="94" nodeType="withEffect" fill="hold" presetClass="entr" presetID="10">
                                  <p:stCondLst>
                                    <p:cond delay="0"/>
                                  </p:stCondLst>
                                  <p:childTnLst>
                                    <p:set>
                                      <p:cBhvr>
                                        <p:cTn id="95" dur="1" fill="hold">
                                          <p:stCondLst>
                                            <p:cond delay="0"/>
                                          </p:stCondLst>
                                        </p:cTn>
                                        <p:tgtEl>
                                          <p:spTgt spid="447"/>
                                        </p:tgtEl>
                                        <p:attrNameLst>
                                          <p:attrName>style.visibility</p:attrName>
                                        </p:attrNameLst>
                                      </p:cBhvr>
                                      <p:to>
                                        <p:strVal val="visible"/>
                                      </p:to>
                                    </p:set>
                                    <p:animEffect filter="fade" transition="in">
                                      <p:cBhvr additive="repl">
                                        <p:cTn id="96" dur="500"/>
                                        <p:tgtEl>
                                          <p:spTgt spid="447"/>
                                        </p:tgtEl>
                                      </p:cBhvr>
                                    </p:animEffect>
                                  </p:childTnLst>
                                </p:cTn>
                              </p:par>
                              <p:par>
                                <p:cTn id="97" nodeType="withEffect" fill="hold" presetClass="exit" presetID="10">
                                  <p:stCondLst>
                                    <p:cond delay="0"/>
                                  </p:stCondLst>
                                  <p:childTnLst>
                                    <p:animEffect filter="fade" transition="out">
                                      <p:cBhvr additive="repl">
                                        <p:cTn id="98" dur="500"/>
                                        <p:tgtEl>
                                          <p:spTgt spid="451"/>
                                        </p:tgtEl>
                                      </p:cBhvr>
                                    </p:animEffect>
                                    <p:set>
                                      <p:cBhvr>
                                        <p:cTn id="99" dur="1" fill="hold">
                                          <p:stCondLst>
                                            <p:cond delay="499"/>
                                          </p:stCondLst>
                                        </p:cTn>
                                        <p:tgtEl>
                                          <p:spTgt spid="451"/>
                                        </p:tgtEl>
                                        <p:attrNameLst>
                                          <p:attrName>style.visibility</p:attrName>
                                        </p:attrNameLst>
                                      </p:cBhvr>
                                      <p:to>
                                        <p:strVal val="hidden"/>
                                      </p:to>
                                    </p:set>
                                  </p:childTnLst>
                                </p:cTn>
                              </p:par>
                              <p:par>
                                <p:cTn id="100" nodeType="withEffect" fill="hold" presetClass="exit" presetID="10">
                                  <p:stCondLst>
                                    <p:cond delay="0"/>
                                  </p:stCondLst>
                                  <p:childTnLst>
                                    <p:animEffect filter="fade" transition="out">
                                      <p:cBhvr additive="repl">
                                        <p:cTn id="101" dur="500"/>
                                        <p:tgtEl>
                                          <p:spTgt spid="452"/>
                                        </p:tgtEl>
                                      </p:cBhvr>
                                    </p:animEffect>
                                    <p:set>
                                      <p:cBhvr>
                                        <p:cTn id="102" dur="1" fill="hold">
                                          <p:stCondLst>
                                            <p:cond delay="499"/>
                                          </p:stCondLst>
                                        </p:cTn>
                                        <p:tgtEl>
                                          <p:spTgt spid="452"/>
                                        </p:tgtEl>
                                        <p:attrNameLst>
                                          <p:attrName>style.visibility</p:attrName>
                                        </p:attrNameLst>
                                      </p:cBhvr>
                                      <p:to>
                                        <p:strVal val="hidden"/>
                                      </p:to>
                                    </p:set>
                                  </p:childTnLst>
                                </p:cTn>
                              </p:par>
                              <p:par>
                                <p:cTn id="103" nodeType="withEffect" fill="hold" presetClass="entr" presetID="10">
                                  <p:stCondLst>
                                    <p:cond delay="0"/>
                                  </p:stCondLst>
                                  <p:childTnLst>
                                    <p:set>
                                      <p:cBhvr>
                                        <p:cTn id="104" dur="1" fill="hold">
                                          <p:stCondLst>
                                            <p:cond delay="0"/>
                                          </p:stCondLst>
                                        </p:cTn>
                                        <p:tgtEl>
                                          <p:spTgt spid="453"/>
                                        </p:tgtEl>
                                        <p:attrNameLst>
                                          <p:attrName>style.visibility</p:attrName>
                                        </p:attrNameLst>
                                      </p:cBhvr>
                                      <p:to>
                                        <p:strVal val="visible"/>
                                      </p:to>
                                    </p:set>
                                    <p:animEffect filter="fade" transition="in">
                                      <p:cBhvr additive="repl">
                                        <p:cTn id="105" dur="500"/>
                                        <p:tgtEl>
                                          <p:spTgt spid="453"/>
                                        </p:tgtEl>
                                      </p:cBhvr>
                                    </p:animEffect>
                                  </p:childTnLst>
                                </p:cTn>
                              </p:par>
                              <p:par>
                                <p:cTn id="106" nodeType="withEffect" fill="hold" presetClass="entr" presetID="10">
                                  <p:stCondLst>
                                    <p:cond delay="0"/>
                                  </p:stCondLst>
                                  <p:childTnLst>
                                    <p:set>
                                      <p:cBhvr>
                                        <p:cTn id="107" dur="1" fill="hold">
                                          <p:stCondLst>
                                            <p:cond delay="0"/>
                                          </p:stCondLst>
                                        </p:cTn>
                                        <p:tgtEl>
                                          <p:spTgt spid="456"/>
                                        </p:tgtEl>
                                        <p:attrNameLst>
                                          <p:attrName>style.visibility</p:attrName>
                                        </p:attrNameLst>
                                      </p:cBhvr>
                                      <p:to>
                                        <p:strVal val="visible"/>
                                      </p:to>
                                    </p:set>
                                    <p:animEffect filter="fade" transition="in">
                                      <p:cBhvr additive="repl">
                                        <p:cTn id="108" dur="500"/>
                                        <p:tgtEl>
                                          <p:spTgt spid="456"/>
                                        </p:tgtEl>
                                      </p:cBhvr>
                                    </p:animEffect>
                                  </p:childTnLst>
                                </p:cTn>
                              </p:par>
                              <p:par>
                                <p:cTn id="109" nodeType="withEffect" fill="hold" presetClass="exit" presetID="10">
                                  <p:stCondLst>
                                    <p:cond delay="0"/>
                                  </p:stCondLst>
                                  <p:childTnLst>
                                    <p:animEffect filter="fade" transition="out">
                                      <p:cBhvr additive="repl">
                                        <p:cTn id="110" dur="500"/>
                                        <p:tgtEl>
                                          <p:spTgt spid="460"/>
                                        </p:tgtEl>
                                      </p:cBhvr>
                                    </p:animEffect>
                                    <p:set>
                                      <p:cBhvr>
                                        <p:cTn id="111" dur="1" fill="hold">
                                          <p:stCondLst>
                                            <p:cond delay="499"/>
                                          </p:stCondLst>
                                        </p:cTn>
                                        <p:tgtEl>
                                          <p:spTgt spid="460"/>
                                        </p:tgtEl>
                                        <p:attrNameLst>
                                          <p:attrName>style.visibility</p:attrName>
                                        </p:attrNameLst>
                                      </p:cBhvr>
                                      <p:to>
                                        <p:strVal val="hidden"/>
                                      </p:to>
                                    </p:set>
                                  </p:childTnLst>
                                </p:cTn>
                              </p:par>
                              <p:par>
                                <p:cTn id="112" nodeType="withEffect" fill="hold" presetClass="exit" presetID="10">
                                  <p:stCondLst>
                                    <p:cond delay="0"/>
                                  </p:stCondLst>
                                  <p:childTnLst>
                                    <p:animEffect filter="fade" transition="out">
                                      <p:cBhvr additive="repl">
                                        <p:cTn id="113" dur="500"/>
                                        <p:tgtEl>
                                          <p:spTgt spid="461"/>
                                        </p:tgtEl>
                                      </p:cBhvr>
                                    </p:animEffect>
                                    <p:set>
                                      <p:cBhvr>
                                        <p:cTn id="114" dur="1" fill="hold">
                                          <p:stCondLst>
                                            <p:cond delay="499"/>
                                          </p:stCondLst>
                                        </p:cTn>
                                        <p:tgtEl>
                                          <p:spTgt spid="461"/>
                                        </p:tgtEl>
                                        <p:attrNameLst>
                                          <p:attrName>style.visibility</p:attrName>
                                        </p:attrNameLst>
                                      </p:cBhvr>
                                      <p:to>
                                        <p:strVal val="hidden"/>
                                      </p:to>
                                    </p:set>
                                  </p:childTnLst>
                                </p:cTn>
                              </p:par>
                              <p:par>
                                <p:cTn id="115" nodeType="withEffect" fill="hold" presetClass="entr" presetID="10">
                                  <p:stCondLst>
                                    <p:cond delay="0"/>
                                  </p:stCondLst>
                                  <p:childTnLst>
                                    <p:set>
                                      <p:cBhvr>
                                        <p:cTn id="116" dur="1" fill="hold">
                                          <p:stCondLst>
                                            <p:cond delay="0"/>
                                          </p:stCondLst>
                                        </p:cTn>
                                        <p:tgtEl>
                                          <p:spTgt spid="462"/>
                                        </p:tgtEl>
                                        <p:attrNameLst>
                                          <p:attrName>style.visibility</p:attrName>
                                        </p:attrNameLst>
                                      </p:cBhvr>
                                      <p:to>
                                        <p:strVal val="visible"/>
                                      </p:to>
                                    </p:set>
                                    <p:animEffect filter="fade" transition="in">
                                      <p:cBhvr additive="repl">
                                        <p:cTn id="117" dur="500"/>
                                        <p:tgtEl>
                                          <p:spTgt spid="462"/>
                                        </p:tgtEl>
                                      </p:cBhvr>
                                    </p:animEffect>
                                  </p:childTnLst>
                                </p:cTn>
                              </p:par>
                              <p:par>
                                <p:cTn id="118" nodeType="withEffect" fill="hold" presetClass="entr" presetID="10">
                                  <p:stCondLst>
                                    <p:cond delay="0"/>
                                  </p:stCondLst>
                                  <p:childTnLst>
                                    <p:set>
                                      <p:cBhvr>
                                        <p:cTn id="119" dur="1" fill="hold">
                                          <p:stCondLst>
                                            <p:cond delay="0"/>
                                          </p:stCondLst>
                                        </p:cTn>
                                        <p:tgtEl>
                                          <p:spTgt spid="465"/>
                                        </p:tgtEl>
                                        <p:attrNameLst>
                                          <p:attrName>style.visibility</p:attrName>
                                        </p:attrNameLst>
                                      </p:cBhvr>
                                      <p:to>
                                        <p:strVal val="visible"/>
                                      </p:to>
                                    </p:set>
                                    <p:animEffect filter="fade" transition="in">
                                      <p:cBhvr additive="repl">
                                        <p:cTn id="120" dur="500"/>
                                        <p:tgtEl>
                                          <p:spTgt spid="465"/>
                                        </p:tgtEl>
                                      </p:cBhvr>
                                    </p:animEffect>
                                  </p:childTnLst>
                                </p:cTn>
                              </p:par>
                              <p:par>
                                <p:cTn id="121" nodeType="withEffect" fill="hold" presetClass="exit" presetID="16" presetSubtype="21">
                                  <p:stCondLst>
                                    <p:cond delay="0"/>
                                  </p:stCondLst>
                                  <p:childTnLst>
                                    <p:animEffect filter="barn(inVertical)" transition="out">
                                      <p:cBhvr additive="repl">
                                        <p:cTn id="122" dur="500"/>
                                        <p:tgtEl>
                                          <p:spTgt spid="491"/>
                                        </p:tgtEl>
                                      </p:cBhvr>
                                    </p:animEffect>
                                    <p:set>
                                      <p:cBhvr>
                                        <p:cTn id="123" dur="1" fill="hold">
                                          <p:stCondLst>
                                            <p:cond delay="499"/>
                                          </p:stCondLst>
                                        </p:cTn>
                                        <p:tgtEl>
                                          <p:spTgt spid="491"/>
                                        </p:tgtEl>
                                        <p:attrNameLst>
                                          <p:attrName>style.visibility</p:attrName>
                                        </p:attrNameLst>
                                      </p:cBhvr>
                                      <p:to>
                                        <p:strVal val="hidden"/>
                                      </p:to>
                                    </p:set>
                                  </p:childTnLst>
                                </p:cTn>
                              </p:par>
                            </p:childTnLst>
                          </p:cTn>
                        </p:par>
                        <p:par>
                          <p:cTn id="124" fill="hold">
                            <p:stCondLst>
                              <p:cond delay="500"/>
                            </p:stCondLst>
                            <p:childTnLst>
                              <p:par>
                                <p:cTn id="125" nodeType="afterEffect" fill="hold" presetClass="entr" presetID="12" presetSubtype="8">
                                  <p:stCondLst>
                                    <p:cond delay="0"/>
                                  </p:stCondLst>
                                  <p:childTnLst>
                                    <p:set>
                                      <p:cBhvr>
                                        <p:cTn id="126" dur="1" fill="hold">
                                          <p:stCondLst>
                                            <p:cond delay="0"/>
                                          </p:stCondLst>
                                        </p:cTn>
                                        <p:tgtEl>
                                          <p:spTgt spid="439"/>
                                        </p:tgtEl>
                                        <p:attrNameLst>
                                          <p:attrName>style.visibility</p:attrName>
                                        </p:attrNameLst>
                                      </p:cBhvr>
                                      <p:to>
                                        <p:strVal val="visible"/>
                                      </p:to>
                                    </p:set>
                                    <p:animEffect filter="slide(fromLeft)" transition="in">
                                      <p:cBhvr additive="repl">
                                        <p:cTn id="127" dur="500"/>
                                        <p:tgtEl>
                                          <p:spTgt spid="439"/>
                                        </p:tgtEl>
                                      </p:cBhvr>
                                    </p:animEffect>
                                  </p:childTnLst>
                                </p:cTn>
                              </p:par>
                              <p:par>
                                <p:cTn id="128" nodeType="withEffect" fill="hold" presetClass="entr" presetID="12" presetSubtype="8">
                                  <p:stCondLst>
                                    <p:cond delay="0"/>
                                  </p:stCondLst>
                                  <p:childTnLst>
                                    <p:set>
                                      <p:cBhvr>
                                        <p:cTn id="129" dur="1" fill="hold">
                                          <p:stCondLst>
                                            <p:cond delay="0"/>
                                          </p:stCondLst>
                                        </p:cTn>
                                        <p:tgtEl>
                                          <p:spTgt spid="448"/>
                                        </p:tgtEl>
                                        <p:attrNameLst>
                                          <p:attrName>style.visibility</p:attrName>
                                        </p:attrNameLst>
                                      </p:cBhvr>
                                      <p:to>
                                        <p:strVal val="visible"/>
                                      </p:to>
                                    </p:set>
                                    <p:animEffect filter="slide(fromLeft)" transition="in">
                                      <p:cBhvr additive="repl">
                                        <p:cTn id="130" dur="500"/>
                                        <p:tgtEl>
                                          <p:spTgt spid="448"/>
                                        </p:tgtEl>
                                      </p:cBhvr>
                                    </p:animEffect>
                                  </p:childTnLst>
                                </p:cTn>
                              </p:par>
                              <p:par>
                                <p:cTn id="131" nodeType="withEffect" fill="hold" presetClass="entr" presetID="12" presetSubtype="2">
                                  <p:stCondLst>
                                    <p:cond delay="0"/>
                                  </p:stCondLst>
                                  <p:childTnLst>
                                    <p:set>
                                      <p:cBhvr>
                                        <p:cTn id="132" dur="1" fill="hold">
                                          <p:stCondLst>
                                            <p:cond delay="0"/>
                                          </p:stCondLst>
                                        </p:cTn>
                                        <p:tgtEl>
                                          <p:spTgt spid="457"/>
                                        </p:tgtEl>
                                        <p:attrNameLst>
                                          <p:attrName>style.visibility</p:attrName>
                                        </p:attrNameLst>
                                      </p:cBhvr>
                                      <p:to>
                                        <p:strVal val="visible"/>
                                      </p:to>
                                    </p:set>
                                    <p:animEffect filter="slide(fromRight)" transition="in">
                                      <p:cBhvr additive="repl">
                                        <p:cTn id="133" dur="500"/>
                                        <p:tgtEl>
                                          <p:spTgt spid="457"/>
                                        </p:tgtEl>
                                      </p:cBhvr>
                                    </p:animEffect>
                                  </p:childTnLst>
                                </p:cTn>
                              </p:par>
                              <p:par>
                                <p:cTn id="134" nodeType="withEffect" fill="hold" presetClass="entr" presetID="12" presetSubtype="2">
                                  <p:stCondLst>
                                    <p:cond delay="0"/>
                                  </p:stCondLst>
                                  <p:childTnLst>
                                    <p:set>
                                      <p:cBhvr>
                                        <p:cTn id="135" dur="1" fill="hold">
                                          <p:stCondLst>
                                            <p:cond delay="0"/>
                                          </p:stCondLst>
                                        </p:cTn>
                                        <p:tgtEl>
                                          <p:spTgt spid="466"/>
                                        </p:tgtEl>
                                        <p:attrNameLst>
                                          <p:attrName>style.visibility</p:attrName>
                                        </p:attrNameLst>
                                      </p:cBhvr>
                                      <p:to>
                                        <p:strVal val="visible"/>
                                      </p:to>
                                    </p:set>
                                    <p:animEffect filter="slide(fromRight)" transition="in">
                                      <p:cBhvr additive="repl">
                                        <p:cTn id="136" dur="500"/>
                                        <p:tgtEl>
                                          <p:spTgt spid="466"/>
                                        </p:tgtEl>
                                      </p:cBhvr>
                                    </p:animEffect>
                                  </p:childTnLst>
                                </p:cTn>
                              </p:par>
                            </p:childTnLst>
                          </p:cTn>
                        </p:par>
                      </p:childTnLst>
                    </p:cTn>
                  </p:par>
                  <p:par>
                    <p:cTn id="137" fill="hold">
                      <p:stCondLst>
                        <p:cond delay="indefinite"/>
                      </p:stCondLst>
                      <p:childTnLst>
                        <p:par>
                          <p:cTn id="138" fill="hold">
                            <p:stCondLst>
                              <p:cond delay="0"/>
                            </p:stCondLst>
                            <p:childTnLst>
                              <p:par>
                                <p:cTn id="139" nodeType="clickEffect" fill="hold" presetClass="entr" presetID="16" presetSubtype="37">
                                  <p:stCondLst>
                                    <p:cond delay="0"/>
                                  </p:stCondLst>
                                  <p:childTnLst>
                                    <p:set>
                                      <p:cBhvr>
                                        <p:cTn id="140" dur="1" fill="hold">
                                          <p:stCondLst>
                                            <p:cond delay="0"/>
                                          </p:stCondLst>
                                        </p:cTn>
                                        <p:tgtEl>
                                          <p:spTgt spid="492"/>
                                        </p:tgtEl>
                                        <p:attrNameLst>
                                          <p:attrName>style.visibility</p:attrName>
                                        </p:attrNameLst>
                                      </p:cBhvr>
                                      <p:to>
                                        <p:strVal val="visible"/>
                                      </p:to>
                                    </p:set>
                                    <p:animEffect filter="barn(outVertical)" transition="in">
                                      <p:cBhvr additive="repl">
                                        <p:cTn id="141" dur="500"/>
                                        <p:tgtEl>
                                          <p:spTgt spid="492"/>
                                        </p:tgtEl>
                                      </p:cBhvr>
                                    </p:animEffect>
                                  </p:childTnLst>
                                </p:cTn>
                              </p:par>
                            </p:childTnLst>
                          </p:cTn>
                        </p:par>
                        <p:par>
                          <p:cTn id="142" fill="hold">
                            <p:stCondLst>
                              <p:cond delay="500"/>
                            </p:stCondLst>
                            <p:childTnLst>
                              <p:par>
                                <p:cTn id="143" nodeType="afterEffect" fill="hold" presetClass="entr" presetID="2" presetSubtype="2">
                                  <p:stCondLst>
                                    <p:cond delay="0"/>
                                  </p:stCondLst>
                                  <p:childTnLst>
                                    <p:set>
                                      <p:cBhvr>
                                        <p:cTn id="144" dur="1" fill="hold">
                                          <p:stCondLst>
                                            <p:cond delay="0"/>
                                          </p:stCondLst>
                                        </p:cTn>
                                        <p:tgtEl>
                                          <p:spTgt spid="469"/>
                                        </p:tgtEl>
                                        <p:attrNameLst>
                                          <p:attrName>style.visibility</p:attrName>
                                        </p:attrNameLst>
                                      </p:cBhvr>
                                      <p:to>
                                        <p:strVal val="visible"/>
                                      </p:to>
                                    </p:set>
                                    <p:anim calcmode="lin" valueType="num">
                                      <p:cBhvr additive="repl">
                                        <p:cTn id="145" dur="500" fill="hold"/>
                                        <p:tgtEl>
                                          <p:spTgt spid="469"/>
                                        </p:tgtEl>
                                        <p:attrNameLst>
                                          <p:attrName>ppt_x</p:attrName>
                                        </p:attrNameLst>
                                      </p:cBhvr>
                                      <p:tavLst>
                                        <p:tav tm="0">
                                          <p:val>
                                            <p:strVal val="1+#ppt_w/2"/>
                                          </p:val>
                                        </p:tav>
                                        <p:tav tm="100000">
                                          <p:val>
                                            <p:strVal val="#ppt_x"/>
                                          </p:val>
                                        </p:tav>
                                      </p:tavLst>
                                    </p:anim>
                                    <p:anim calcmode="lin" valueType="num">
                                      <p:cBhvr additive="repl">
                                        <p:cTn id="146" dur="500" fill="hold"/>
                                        <p:tgtEl>
                                          <p:spTgt spid="469"/>
                                        </p:tgtEl>
                                        <p:attrNameLst>
                                          <p:attrName>ppt_y</p:attrName>
                                        </p:attrNameLst>
                                      </p:cBhvr>
                                      <p:tavLst>
                                        <p:tav tm="0">
                                          <p:val>
                                            <p:strVal val="#ppt_y"/>
                                          </p:val>
                                        </p:tav>
                                        <p:tav tm="100000">
                                          <p:val>
                                            <p:strVal val="#ppt_y"/>
                                          </p:val>
                                        </p:tav>
                                      </p:tavLst>
                                    </p:anim>
                                  </p:childTnLst>
                                </p:cTn>
                              </p:par>
                              <p:par>
                                <p:cTn id="147" nodeType="withEffect" fill="hold" presetClass="entr" presetID="2" presetSubtype="2">
                                  <p:stCondLst>
                                    <p:cond delay="0"/>
                                  </p:stCondLst>
                                  <p:childTnLst>
                                    <p:set>
                                      <p:cBhvr>
                                        <p:cTn id="148" dur="1" fill="hold">
                                          <p:stCondLst>
                                            <p:cond delay="0"/>
                                          </p:stCondLst>
                                        </p:cTn>
                                        <p:tgtEl>
                                          <p:spTgt spid="470"/>
                                        </p:tgtEl>
                                        <p:attrNameLst>
                                          <p:attrName>style.visibility</p:attrName>
                                        </p:attrNameLst>
                                      </p:cBhvr>
                                      <p:to>
                                        <p:strVal val="visible"/>
                                      </p:to>
                                    </p:set>
                                    <p:anim calcmode="lin" valueType="num">
                                      <p:cBhvr additive="repl">
                                        <p:cTn id="149" dur="500" fill="hold"/>
                                        <p:tgtEl>
                                          <p:spTgt spid="470"/>
                                        </p:tgtEl>
                                        <p:attrNameLst>
                                          <p:attrName>ppt_x</p:attrName>
                                        </p:attrNameLst>
                                      </p:cBhvr>
                                      <p:tavLst>
                                        <p:tav tm="0">
                                          <p:val>
                                            <p:strVal val="1+#ppt_w/2"/>
                                          </p:val>
                                        </p:tav>
                                        <p:tav tm="100000">
                                          <p:val>
                                            <p:strVal val="#ppt_x"/>
                                          </p:val>
                                        </p:tav>
                                      </p:tavLst>
                                    </p:anim>
                                    <p:anim calcmode="lin" valueType="num">
                                      <p:cBhvr additive="repl">
                                        <p:cTn id="150" dur="500" fill="hold"/>
                                        <p:tgtEl>
                                          <p:spTgt spid="470"/>
                                        </p:tgtEl>
                                        <p:attrNameLst>
                                          <p:attrName>ppt_y</p:attrName>
                                        </p:attrNameLst>
                                      </p:cBhvr>
                                      <p:tavLst>
                                        <p:tav tm="0">
                                          <p:val>
                                            <p:strVal val="#ppt_y"/>
                                          </p:val>
                                        </p:tav>
                                        <p:tav tm="100000">
                                          <p:val>
                                            <p:strVal val="#ppt_y"/>
                                          </p:val>
                                        </p:tav>
                                      </p:tavLst>
                                    </p:anim>
                                  </p:childTnLst>
                                </p:cTn>
                              </p:par>
                              <p:par>
                                <p:cTn id="151" nodeType="withEffect" fill="hold" presetClass="entr" presetID="2" presetSubtype="2">
                                  <p:stCondLst>
                                    <p:cond delay="0"/>
                                  </p:stCondLst>
                                  <p:childTnLst>
                                    <p:set>
                                      <p:cBhvr>
                                        <p:cTn id="152" dur="1" fill="hold">
                                          <p:stCondLst>
                                            <p:cond delay="0"/>
                                          </p:stCondLst>
                                        </p:cTn>
                                        <p:tgtEl>
                                          <p:spTgt spid="471"/>
                                        </p:tgtEl>
                                        <p:attrNameLst>
                                          <p:attrName>style.visibility</p:attrName>
                                        </p:attrNameLst>
                                      </p:cBhvr>
                                      <p:to>
                                        <p:strVal val="visible"/>
                                      </p:to>
                                    </p:set>
                                    <p:anim calcmode="lin" valueType="num">
                                      <p:cBhvr additive="repl">
                                        <p:cTn id="153" dur="500" fill="hold"/>
                                        <p:tgtEl>
                                          <p:spTgt spid="471"/>
                                        </p:tgtEl>
                                        <p:attrNameLst>
                                          <p:attrName>ppt_x</p:attrName>
                                        </p:attrNameLst>
                                      </p:cBhvr>
                                      <p:tavLst>
                                        <p:tav tm="0">
                                          <p:val>
                                            <p:strVal val="1+#ppt_w/2"/>
                                          </p:val>
                                        </p:tav>
                                        <p:tav tm="100000">
                                          <p:val>
                                            <p:strVal val="#ppt_x"/>
                                          </p:val>
                                        </p:tav>
                                      </p:tavLst>
                                    </p:anim>
                                    <p:anim calcmode="lin" valueType="num">
                                      <p:cBhvr additive="repl">
                                        <p:cTn id="154" dur="500" fill="hold"/>
                                        <p:tgtEl>
                                          <p:spTgt spid="471"/>
                                        </p:tgtEl>
                                        <p:attrNameLst>
                                          <p:attrName>ppt_y</p:attrName>
                                        </p:attrNameLst>
                                      </p:cBhvr>
                                      <p:tavLst>
                                        <p:tav tm="0">
                                          <p:val>
                                            <p:strVal val="#ppt_y"/>
                                          </p:val>
                                        </p:tav>
                                        <p:tav tm="100000">
                                          <p:val>
                                            <p:strVal val="#ppt_y"/>
                                          </p:val>
                                        </p:tav>
                                      </p:tavLst>
                                    </p:anim>
                                  </p:childTnLst>
                                </p:cTn>
                              </p:par>
                              <p:par>
                                <p:cTn id="155" nodeType="withEffect" fill="hold" presetClass="entr" presetID="2" presetSubtype="2">
                                  <p:stCondLst>
                                    <p:cond delay="0"/>
                                  </p:stCondLst>
                                  <p:childTnLst>
                                    <p:set>
                                      <p:cBhvr>
                                        <p:cTn id="156" dur="1" fill="hold">
                                          <p:stCondLst>
                                            <p:cond delay="0"/>
                                          </p:stCondLst>
                                        </p:cTn>
                                        <p:tgtEl>
                                          <p:spTgt spid="420"/>
                                        </p:tgtEl>
                                        <p:attrNameLst>
                                          <p:attrName>style.visibility</p:attrName>
                                        </p:attrNameLst>
                                      </p:cBhvr>
                                      <p:to>
                                        <p:strVal val="visible"/>
                                      </p:to>
                                    </p:set>
                                    <p:anim calcmode="lin" valueType="num">
                                      <p:cBhvr additive="repl">
                                        <p:cTn id="157" dur="500" fill="hold"/>
                                        <p:tgtEl>
                                          <p:spTgt spid="420"/>
                                        </p:tgtEl>
                                        <p:attrNameLst>
                                          <p:attrName>ppt_x</p:attrName>
                                        </p:attrNameLst>
                                      </p:cBhvr>
                                      <p:tavLst>
                                        <p:tav tm="0">
                                          <p:val>
                                            <p:strVal val="1+#ppt_w/2"/>
                                          </p:val>
                                        </p:tav>
                                        <p:tav tm="100000">
                                          <p:val>
                                            <p:strVal val="#ppt_x"/>
                                          </p:val>
                                        </p:tav>
                                      </p:tavLst>
                                    </p:anim>
                                    <p:anim calcmode="lin" valueType="num">
                                      <p:cBhvr additive="repl">
                                        <p:cTn id="158" dur="500" fill="hold"/>
                                        <p:tgtEl>
                                          <p:spTgt spid="420"/>
                                        </p:tgtEl>
                                        <p:attrNameLst>
                                          <p:attrName>ppt_y</p:attrName>
                                        </p:attrNameLst>
                                      </p:cBhvr>
                                      <p:tavLst>
                                        <p:tav tm="0">
                                          <p:val>
                                            <p:strVal val="#ppt_y"/>
                                          </p:val>
                                        </p:tav>
                                        <p:tav tm="100000">
                                          <p:val>
                                            <p:strVal val="#ppt_y"/>
                                          </p:val>
                                        </p:tav>
                                      </p:tavLst>
                                    </p:anim>
                                  </p:childTnLst>
                                </p:cTn>
                              </p:par>
                              <p:par>
                                <p:cTn id="159" nodeType="withEffect" fill="hold" presetClass="entr" presetID="2" presetSubtype="2">
                                  <p:stCondLst>
                                    <p:cond delay="0"/>
                                  </p:stCondLst>
                                  <p:childTnLst>
                                    <p:set>
                                      <p:cBhvr>
                                        <p:cTn id="160" dur="1" fill="hold">
                                          <p:stCondLst>
                                            <p:cond delay="0"/>
                                          </p:stCondLst>
                                        </p:cTn>
                                        <p:tgtEl>
                                          <p:spTgt spid="472"/>
                                        </p:tgtEl>
                                        <p:attrNameLst>
                                          <p:attrName>style.visibility</p:attrName>
                                        </p:attrNameLst>
                                      </p:cBhvr>
                                      <p:to>
                                        <p:strVal val="visible"/>
                                      </p:to>
                                    </p:set>
                                    <p:anim calcmode="lin" valueType="num">
                                      <p:cBhvr additive="repl">
                                        <p:cTn id="161" dur="500" fill="hold"/>
                                        <p:tgtEl>
                                          <p:spTgt spid="472"/>
                                        </p:tgtEl>
                                        <p:attrNameLst>
                                          <p:attrName>ppt_x</p:attrName>
                                        </p:attrNameLst>
                                      </p:cBhvr>
                                      <p:tavLst>
                                        <p:tav tm="0">
                                          <p:val>
                                            <p:strVal val="1+#ppt_w/2"/>
                                          </p:val>
                                        </p:tav>
                                        <p:tav tm="100000">
                                          <p:val>
                                            <p:strVal val="#ppt_x"/>
                                          </p:val>
                                        </p:tav>
                                      </p:tavLst>
                                    </p:anim>
                                    <p:anim calcmode="lin" valueType="num">
                                      <p:cBhvr additive="repl">
                                        <p:cTn id="162" dur="500" fill="hold"/>
                                        <p:tgtEl>
                                          <p:spTgt spid="472"/>
                                        </p:tgtEl>
                                        <p:attrNameLst>
                                          <p:attrName>ppt_y</p:attrName>
                                        </p:attrNameLst>
                                      </p:cBhvr>
                                      <p:tavLst>
                                        <p:tav tm="0">
                                          <p:val>
                                            <p:strVal val="#ppt_y"/>
                                          </p:val>
                                        </p:tav>
                                        <p:tav tm="100000">
                                          <p:val>
                                            <p:strVal val="#ppt_y"/>
                                          </p:val>
                                        </p:tav>
                                      </p:tavLst>
                                    </p:anim>
                                  </p:childTnLst>
                                </p:cTn>
                              </p:par>
                              <p:par>
                                <p:cTn id="163" nodeType="withEffect" fill="hold" presetClass="exit" presetID="12" presetSubtype="2">
                                  <p:stCondLst>
                                    <p:cond delay="0"/>
                                  </p:stCondLst>
                                  <p:childTnLst>
                                    <p:animEffect filter="slide(fromRight)" transition="out">
                                      <p:cBhvr additive="repl">
                                        <p:cTn id="164" dur="500"/>
                                        <p:tgtEl>
                                          <p:spTgt spid="439"/>
                                        </p:tgtEl>
                                      </p:cBhvr>
                                    </p:animEffect>
                                    <p:set>
                                      <p:cBhvr>
                                        <p:cTn id="165" dur="1" fill="hold">
                                          <p:stCondLst>
                                            <p:cond delay="499"/>
                                          </p:stCondLst>
                                        </p:cTn>
                                        <p:tgtEl>
                                          <p:spTgt spid="439"/>
                                        </p:tgtEl>
                                        <p:attrNameLst>
                                          <p:attrName>style.visibility</p:attrName>
                                        </p:attrNameLst>
                                      </p:cBhvr>
                                      <p:to>
                                        <p:strVal val="hidden"/>
                                      </p:to>
                                    </p:set>
                                  </p:childTnLst>
                                </p:cTn>
                              </p:par>
                              <p:par>
                                <p:cTn id="166" nodeType="withEffect" fill="hold" presetClass="exit" presetID="12" presetSubtype="2">
                                  <p:stCondLst>
                                    <p:cond delay="0"/>
                                  </p:stCondLst>
                                  <p:childTnLst>
                                    <p:animEffect filter="slide(fromRight)" transition="out">
                                      <p:cBhvr additive="repl">
                                        <p:cTn id="167" dur="500"/>
                                        <p:tgtEl>
                                          <p:spTgt spid="457"/>
                                        </p:tgtEl>
                                      </p:cBhvr>
                                    </p:animEffect>
                                    <p:set>
                                      <p:cBhvr>
                                        <p:cTn id="168" dur="1" fill="hold">
                                          <p:stCondLst>
                                            <p:cond delay="499"/>
                                          </p:stCondLst>
                                        </p:cTn>
                                        <p:tgtEl>
                                          <p:spTgt spid="457"/>
                                        </p:tgtEl>
                                        <p:attrNameLst>
                                          <p:attrName>style.visibility</p:attrName>
                                        </p:attrNameLst>
                                      </p:cBhvr>
                                      <p:to>
                                        <p:strVal val="hidden"/>
                                      </p:to>
                                    </p:set>
                                  </p:childTnLst>
                                </p:cTn>
                              </p:par>
                              <p:par>
                                <p:cTn id="169" nodeType="withEffect" fill="hold" presetClass="exit" presetID="12" presetSubtype="2">
                                  <p:stCondLst>
                                    <p:cond delay="0"/>
                                  </p:stCondLst>
                                  <p:childTnLst>
                                    <p:animEffect filter="slide(fromRight)" transition="out">
                                      <p:cBhvr additive="repl">
                                        <p:cTn id="170" dur="500"/>
                                        <p:tgtEl>
                                          <p:spTgt spid="448"/>
                                        </p:tgtEl>
                                      </p:cBhvr>
                                    </p:animEffect>
                                    <p:set>
                                      <p:cBhvr>
                                        <p:cTn id="171" dur="1" fill="hold">
                                          <p:stCondLst>
                                            <p:cond delay="499"/>
                                          </p:stCondLst>
                                        </p:cTn>
                                        <p:tgtEl>
                                          <p:spTgt spid="448"/>
                                        </p:tgtEl>
                                        <p:attrNameLst>
                                          <p:attrName>style.visibility</p:attrName>
                                        </p:attrNameLst>
                                      </p:cBhvr>
                                      <p:to>
                                        <p:strVal val="hidden"/>
                                      </p:to>
                                    </p:set>
                                  </p:childTnLst>
                                </p:cTn>
                              </p:par>
                              <p:par>
                                <p:cTn id="172" nodeType="withEffect" fill="hold" presetClass="exit" presetID="12" presetSubtype="2">
                                  <p:stCondLst>
                                    <p:cond delay="0"/>
                                  </p:stCondLst>
                                  <p:childTnLst>
                                    <p:animEffect filter="slide(fromRight)" transition="out">
                                      <p:cBhvr additive="repl">
                                        <p:cTn id="173" dur="500"/>
                                        <p:tgtEl>
                                          <p:spTgt spid="466"/>
                                        </p:tgtEl>
                                      </p:cBhvr>
                                    </p:animEffect>
                                    <p:set>
                                      <p:cBhvr>
                                        <p:cTn id="174" dur="1" fill="hold">
                                          <p:stCondLst>
                                            <p:cond delay="499"/>
                                          </p:stCondLst>
                                        </p:cTn>
                                        <p:tgtEl>
                                          <p:spTgt spid="466"/>
                                        </p:tgtEl>
                                        <p:attrNameLst>
                                          <p:attrName>style.visibility</p:attrName>
                                        </p:attrNameLst>
                                      </p:cBhvr>
                                      <p:to>
                                        <p:strVal val="hidden"/>
                                      </p:to>
                                    </p:set>
                                  </p:childTnLst>
                                </p:cTn>
                              </p:par>
                            </p:childTnLst>
                          </p:cTn>
                        </p:par>
                        <p:par>
                          <p:cTn id="175" fill="hold">
                            <p:stCondLst>
                              <p:cond delay="1000"/>
                            </p:stCondLst>
                            <p:childTnLst>
                              <p:par>
                                <p:cTn id="176" nodeType="afterEffect" fill="hold" presetClass="path" presetID="63">
                                  <p:stCondLst>
                                    <p:cond delay="0"/>
                                  </p:stCondLst>
                                  <p:childTnLst>
                                    <p:animMotion origin="layout" path="M 1.38778E-017 0 L 0.59792 -0.01736 E">
                                      <p:cBhvr>
                                        <p:cTn id="177" dur="1000" fill="hold"/>
                                        <p:tgtEl>
                                          <p:spTgt spid="502"/>
                                        </p:tgtEl>
                                        <p:attrNameLst>
                                          <p:attrName>ppt_x</p:attrName>
                                          <p:attrName>ppt_y</p:attrName>
                                        </p:attrNameLst>
                                      </p:cBhvr>
                                    </p:animMotion>
                                  </p:childTnLst>
                                </p:cTn>
                              </p:par>
                              <p:par>
                                <p:cTn id="178" nodeType="withEffect" fill="hold" presetClass="path" presetID="63">
                                  <p:stCondLst>
                                    <p:cond delay="0"/>
                                  </p:stCondLst>
                                  <p:childTnLst>
                                    <p:animMotion origin="layout" path="M -5.55556E-007 1.48148E-006 L 0.36806 -0.01713 E">
                                      <p:cBhvr>
                                        <p:cTn id="179" dur="1000" fill="hold"/>
                                        <p:tgtEl>
                                          <p:spTgt spid="506"/>
                                        </p:tgtEl>
                                        <p:attrNameLst>
                                          <p:attrName>ppt_x</p:attrName>
                                          <p:attrName>ppt_y</p:attrName>
                                        </p:attrNameLst>
                                      </p:cBhvr>
                                    </p:animMotion>
                                  </p:childTnLst>
                                </p:cTn>
                              </p:par>
                              <p:par>
                                <p:cTn id="180" nodeType="withEffect" fill="hold" presetClass="path" presetID="56">
                                  <p:stCondLst>
                                    <p:cond delay="0"/>
                                  </p:stCondLst>
                                  <p:childTnLst>
                                    <p:animMotion origin="layout" path="M -2.77778E-006 -4.81481E-006 L 0.72136 -0.34467 E">
                                      <p:cBhvr>
                                        <p:cTn id="181" dur="1000" fill="hold"/>
                                        <p:tgtEl>
                                          <p:spTgt spid="509"/>
                                        </p:tgtEl>
                                        <p:attrNameLst>
                                          <p:attrName>ppt_x</p:attrName>
                                          <p:attrName>ppt_y</p:attrName>
                                        </p:attrNameLst>
                                      </p:cBhvr>
                                    </p:animMotion>
                                  </p:childTnLst>
                                </p:cTn>
                              </p:par>
                              <p:par>
                                <p:cTn id="182" nodeType="withEffect" fill="hold" presetClass="path" presetID="56">
                                  <p:stCondLst>
                                    <p:cond delay="0"/>
                                  </p:stCondLst>
                                  <p:childTnLst>
                                    <p:animMotion origin="layout" path="M 4.16667E-006 4.07407E-006 L 0.49132 -0.34329 E">
                                      <p:cBhvr>
                                        <p:cTn id="183" dur="1000" fill="hold"/>
                                        <p:tgtEl>
                                          <p:spTgt spid="512"/>
                                        </p:tgtEl>
                                        <p:attrNameLst>
                                          <p:attrName>ppt_x</p:attrName>
                                          <p:attrName>ppt_y</p:attrName>
                                        </p:attrNameLst>
                                      </p:cBhvr>
                                    </p:animMotion>
                                  </p:childTnLst>
                                </p:cTn>
                              </p:par>
                              <p:par>
                                <p:cTn id="184" nodeType="withEffect" fill="hold" presetClass="entr" presetID="12" presetSubtype="2">
                                  <p:stCondLst>
                                    <p:cond delay="300"/>
                                  </p:stCondLst>
                                  <p:childTnLst>
                                    <p:set>
                                      <p:cBhvr>
                                        <p:cTn id="185" dur="1" fill="hold">
                                          <p:stCondLst>
                                            <p:cond delay="0"/>
                                          </p:stCondLst>
                                        </p:cTn>
                                        <p:tgtEl>
                                          <p:spTgt spid="488"/>
                                        </p:tgtEl>
                                        <p:attrNameLst>
                                          <p:attrName>style.visibility</p:attrName>
                                        </p:attrNameLst>
                                      </p:cBhvr>
                                      <p:to>
                                        <p:strVal val="visible"/>
                                      </p:to>
                                    </p:set>
                                    <p:animEffect filter="slide(fromRight)" transition="in">
                                      <p:cBhvr additive="repl">
                                        <p:cTn id="186" dur="500"/>
                                        <p:tgtEl>
                                          <p:spTgt spid="488"/>
                                        </p:tgtEl>
                                      </p:cBhvr>
                                    </p:animEffect>
                                  </p:childTnLst>
                                </p:cTn>
                              </p:par>
                            </p:childTnLst>
                          </p:cTn>
                        </p:par>
                        <p:par>
                          <p:cTn id="187" fill="hold">
                            <p:stCondLst>
                              <p:cond delay="2000"/>
                            </p:stCondLst>
                            <p:childTnLst>
                              <p:par>
                                <p:cTn id="188" nodeType="afterEffect" fill="hold" presetClass="path" presetID="63">
                                  <p:stCondLst>
                                    <p:cond delay="0"/>
                                  </p:stCondLst>
                                  <p:childTnLst>
                                    <p:animMotion origin="layout" path="M -4.72222E-006 0 L 0.54289 0.09954 E">
                                      <p:cBhvr>
                                        <p:cTn id="189" dur="1000" fill="hold"/>
                                        <p:tgtEl>
                                          <p:spTgt spid="503"/>
                                        </p:tgtEl>
                                        <p:attrNameLst>
                                          <p:attrName>ppt_x</p:attrName>
                                          <p:attrName>ppt_y</p:attrName>
                                        </p:attrNameLst>
                                      </p:cBhvr>
                                    </p:animMotion>
                                  </p:childTnLst>
                                </p:cTn>
                              </p:par>
                              <p:par>
                                <p:cTn id="190" nodeType="withEffect" fill="hold" presetClass="path" presetID="63">
                                  <p:stCondLst>
                                    <p:cond delay="0"/>
                                  </p:stCondLst>
                                  <p:childTnLst>
                                    <p:animMotion origin="layout" path="M 4.72222E-006 1.48148E-006 L 0.31302 0.09977 E">
                                      <p:cBhvr>
                                        <p:cTn id="191" dur="1000" fill="hold"/>
                                        <p:tgtEl>
                                          <p:spTgt spid="507"/>
                                        </p:tgtEl>
                                        <p:attrNameLst>
                                          <p:attrName>ppt_x</p:attrName>
                                          <p:attrName>ppt_y</p:attrName>
                                        </p:attrNameLst>
                                      </p:cBhvr>
                                    </p:animMotion>
                                  </p:childTnLst>
                                </p:cTn>
                              </p:par>
                              <p:par>
                                <p:cTn id="192" nodeType="withEffect" fill="hold" presetClass="path" presetID="56">
                                  <p:stCondLst>
                                    <p:cond delay="0"/>
                                  </p:stCondLst>
                                  <p:childTnLst>
                                    <p:animMotion origin="layout" path="M 2.5E-006 -4.81481E-006 L 0.66632 -0.22777 E">
                                      <p:cBhvr>
                                        <p:cTn id="193" dur="1000" fill="hold"/>
                                        <p:tgtEl>
                                          <p:spTgt spid="510"/>
                                        </p:tgtEl>
                                        <p:attrNameLst>
                                          <p:attrName>ppt_x</p:attrName>
                                          <p:attrName>ppt_y</p:attrName>
                                        </p:attrNameLst>
                                      </p:cBhvr>
                                    </p:animMotion>
                                  </p:childTnLst>
                                </p:cTn>
                              </p:par>
                              <p:par>
                                <p:cTn id="194" nodeType="withEffect" fill="hold" presetClass="path" presetID="64">
                                  <p:stCondLst>
                                    <p:cond delay="0"/>
                                  </p:stCondLst>
                                  <p:childTnLst>
                                    <p:animMotion origin="layout" path="M -5.55556E-007 4.07407E-006 L 0.43629 -0.22639 E">
                                      <p:cBhvr>
                                        <p:cTn id="195" dur="1000" fill="hold"/>
                                        <p:tgtEl>
                                          <p:spTgt spid="513"/>
                                        </p:tgtEl>
                                        <p:attrNameLst>
                                          <p:attrName>ppt_x</p:attrName>
                                          <p:attrName>ppt_y</p:attrName>
                                        </p:attrNameLst>
                                      </p:cBhvr>
                                    </p:animMotion>
                                  </p:childTnLst>
                                </p:cTn>
                              </p:par>
                              <p:par>
                                <p:cTn id="196" nodeType="withEffect" fill="hold" presetClass="entr" presetID="12" presetSubtype="2">
                                  <p:stCondLst>
                                    <p:cond delay="0"/>
                                  </p:stCondLst>
                                  <p:childTnLst>
                                    <p:set>
                                      <p:cBhvr>
                                        <p:cTn id="197" dur="1" fill="hold">
                                          <p:stCondLst>
                                            <p:cond delay="0"/>
                                          </p:stCondLst>
                                        </p:cTn>
                                        <p:tgtEl>
                                          <p:spTgt spid="489"/>
                                        </p:tgtEl>
                                        <p:attrNameLst>
                                          <p:attrName>style.visibility</p:attrName>
                                        </p:attrNameLst>
                                      </p:cBhvr>
                                      <p:to>
                                        <p:strVal val="visible"/>
                                      </p:to>
                                    </p:set>
                                    <p:animEffect filter="slide(fromRight)" transition="in">
                                      <p:cBhvr additive="repl">
                                        <p:cTn id="198" dur="500"/>
                                        <p:tgtEl>
                                          <p:spTgt spid="489"/>
                                        </p:tgtEl>
                                      </p:cBhvr>
                                    </p:animEffect>
                                  </p:childTnLst>
                                </p:cTn>
                              </p:par>
                            </p:childTnLst>
                          </p:cTn>
                        </p:par>
                        <p:par>
                          <p:cTn id="199" fill="hold">
                            <p:stCondLst>
                              <p:cond delay="3000"/>
                            </p:stCondLst>
                            <p:childTnLst>
                              <p:par>
                                <p:cTn id="200" nodeType="afterEffect" fill="hold" presetClass="path" presetID="63">
                                  <p:stCondLst>
                                    <p:cond delay="0"/>
                                  </p:stCondLst>
                                  <p:childTnLst>
                                    <p:animMotion origin="layout" path="M 4.72222E-006 0 L 0.4842 0.21551 E">
                                      <p:cBhvr>
                                        <p:cTn id="201" dur="1000" fill="hold"/>
                                        <p:tgtEl>
                                          <p:spTgt spid="504"/>
                                        </p:tgtEl>
                                        <p:attrNameLst>
                                          <p:attrName>ppt_x</p:attrName>
                                          <p:attrName>ppt_y</p:attrName>
                                        </p:attrNameLst>
                                      </p:cBhvr>
                                    </p:animMotion>
                                  </p:childTnLst>
                                </p:cTn>
                              </p:par>
                              <p:par>
                                <p:cTn id="202" nodeType="withEffect" fill="hold" presetClass="path" presetID="63">
                                  <p:stCondLst>
                                    <p:cond delay="0"/>
                                  </p:stCondLst>
                                  <p:childTnLst>
                                    <p:animMotion origin="layout" path="M 4.16667E-006 1.48148E-006 L 0.25434 0.21574 E">
                                      <p:cBhvr>
                                        <p:cTn id="203" dur="1000" fill="hold"/>
                                        <p:tgtEl>
                                          <p:spTgt spid="508"/>
                                        </p:tgtEl>
                                        <p:attrNameLst>
                                          <p:attrName>ppt_x</p:attrName>
                                          <p:attrName>ppt_y</p:attrName>
                                        </p:attrNameLst>
                                      </p:cBhvr>
                                    </p:animMotion>
                                  </p:childTnLst>
                                </p:cTn>
                              </p:par>
                              <p:par>
                                <p:cTn id="204" nodeType="withEffect" fill="hold" presetClass="path" presetID="63">
                                  <p:stCondLst>
                                    <p:cond delay="0"/>
                                  </p:stCondLst>
                                  <p:childTnLst>
                                    <p:animMotion origin="layout" path="M 1.94444E-006 -4.81481E-006 L 0.60764 -0.1118 E">
                                      <p:cBhvr>
                                        <p:cTn id="205" dur="1000" fill="hold"/>
                                        <p:tgtEl>
                                          <p:spTgt spid="511"/>
                                        </p:tgtEl>
                                        <p:attrNameLst>
                                          <p:attrName>ppt_x</p:attrName>
                                          <p:attrName>ppt_y</p:attrName>
                                        </p:attrNameLst>
                                      </p:cBhvr>
                                    </p:animMotion>
                                  </p:childTnLst>
                                </p:cTn>
                              </p:par>
                              <p:par>
                                <p:cTn id="206" nodeType="withEffect" fill="hold" presetClass="path" presetID="63">
                                  <p:stCondLst>
                                    <p:cond delay="0"/>
                                  </p:stCondLst>
                                  <p:childTnLst>
                                    <p:animMotion origin="layout" path="M -1.11111E-006 4.07407E-006 L 0.37761 -0.11042 E">
                                      <p:cBhvr>
                                        <p:cTn id="207" dur="1000" fill="hold"/>
                                        <p:tgtEl>
                                          <p:spTgt spid="514"/>
                                        </p:tgtEl>
                                        <p:attrNameLst>
                                          <p:attrName>ppt_x</p:attrName>
                                          <p:attrName>ppt_y</p:attrName>
                                        </p:attrNameLst>
                                      </p:cBhvr>
                                    </p:animMotion>
                                  </p:childTnLst>
                                </p:cTn>
                              </p:par>
                              <p:par>
                                <p:cTn id="208" nodeType="withEffect" fill="hold" presetClass="entr" presetID="12" presetSubtype="2">
                                  <p:stCondLst>
                                    <p:cond delay="0"/>
                                  </p:stCondLst>
                                  <p:childTnLst>
                                    <p:set>
                                      <p:cBhvr>
                                        <p:cTn id="209" dur="1" fill="hold">
                                          <p:stCondLst>
                                            <p:cond delay="0"/>
                                          </p:stCondLst>
                                        </p:cTn>
                                        <p:tgtEl>
                                          <p:spTgt spid="490"/>
                                        </p:tgtEl>
                                        <p:attrNameLst>
                                          <p:attrName>style.visibility</p:attrName>
                                        </p:attrNameLst>
                                      </p:cBhvr>
                                      <p:to>
                                        <p:strVal val="visible"/>
                                      </p:to>
                                    </p:set>
                                    <p:animEffect filter="slide(fromRight)" transition="in">
                                      <p:cBhvr additive="repl">
                                        <p:cTn id="210" dur="500"/>
                                        <p:tgtEl>
                                          <p:spTgt spid="490"/>
                                        </p:tgtEl>
                                      </p:cBhvr>
                                    </p:animEffect>
                                  </p:childTnLst>
                                </p:cTn>
                              </p:par>
                            </p:childTnLst>
                          </p:cTn>
                        </p:par>
                        <p:par>
                          <p:cTn id="211" fill="hold">
                            <p:stCondLst>
                              <p:cond delay="4000"/>
                            </p:stCondLst>
                            <p:childTnLst>
                              <p:par>
                                <p:cTn id="212" nodeType="afterEffect" fill="hold" presetClass="path" presetID="42">
                                  <p:stCondLst>
                                    <p:cond delay="0"/>
                                  </p:stCondLst>
                                  <p:childTnLst>
                                    <p:animMotion origin="layout" path="M 3.05556E-006 -4.44444E-006 L 0.45573 0.33149 E">
                                      <p:cBhvr>
                                        <p:cTn id="213" dur="1000" fill="hold"/>
                                        <p:tgtEl>
                                          <p:spTgt spid="505"/>
                                        </p:tgtEl>
                                        <p:attrNameLst>
                                          <p:attrName>ppt_x</p:attrName>
                                          <p:attrName>ppt_y</p:attrName>
                                        </p:attrNameLst>
                                      </p:cBhvr>
                                    </p:animMotion>
                                  </p:childTnLst>
                                </p:cTn>
                              </p:par>
                              <p:par>
                                <p:cTn id="214" nodeType="withEffect" fill="hold" presetClass="path" presetID="63">
                                  <p:stCondLst>
                                    <p:cond delay="0"/>
                                  </p:stCondLst>
                                  <p:childTnLst>
                                    <p:animMotion origin="layout" path="M 2.77778E-007 4.44444E-006 L 0.5191 0.00787 E">
                                      <p:cBhvr>
                                        <p:cTn id="215" dur="1000" fill="hold"/>
                                        <p:tgtEl>
                                          <p:spTgt spid="515"/>
                                        </p:tgtEl>
                                        <p:attrNameLst>
                                          <p:attrName>ppt_x</p:attrName>
                                          <p:attrName>ppt_y</p:attrName>
                                        </p:attrNameLst>
                                      </p:cBhvr>
                                    </p:animMotion>
                                  </p:childTnLst>
                                </p:cTn>
                              </p:par>
                              <p:par>
                                <p:cTn id="216" nodeType="withEffect" fill="hold" presetClass="entr" presetID="12" presetSubtype="2">
                                  <p:stCondLst>
                                    <p:cond delay="0"/>
                                  </p:stCondLst>
                                  <p:childTnLst>
                                    <p:set>
                                      <p:cBhvr>
                                        <p:cTn id="217" dur="1" fill="hold">
                                          <p:stCondLst>
                                            <p:cond delay="0"/>
                                          </p:stCondLst>
                                        </p:cTn>
                                        <p:tgtEl>
                                          <p:spTgt spid="487"/>
                                        </p:tgtEl>
                                        <p:attrNameLst>
                                          <p:attrName>style.visibility</p:attrName>
                                        </p:attrNameLst>
                                      </p:cBhvr>
                                      <p:to>
                                        <p:strVal val="visible"/>
                                      </p:to>
                                    </p:set>
                                    <p:animEffect filter="slide(fromRight)" transition="in">
                                      <p:cBhvr additive="repl">
                                        <p:cTn id="218" dur="500"/>
                                        <p:tgtEl>
                                          <p:spTgt spid="487"/>
                                        </p:tgtEl>
                                      </p:cBhvr>
                                    </p:animEffect>
                                  </p:childTnLst>
                                </p:cTn>
                              </p:par>
                              <p:par>
                                <p:cTn id="219" nodeType="withEffect" fill="hold" presetClass="entr" presetID="10">
                                  <p:stCondLst>
                                    <p:cond delay="0"/>
                                  </p:stCondLst>
                                  <p:childTnLst>
                                    <p:set>
                                      <p:cBhvr>
                                        <p:cTn id="220" dur="1" fill="hold">
                                          <p:stCondLst>
                                            <p:cond delay="0"/>
                                          </p:stCondLst>
                                        </p:cTn>
                                        <p:tgtEl>
                                          <p:spTgt spid="421"/>
                                        </p:tgtEl>
                                        <p:attrNameLst>
                                          <p:attrName>style.visibility</p:attrName>
                                        </p:attrNameLst>
                                      </p:cBhvr>
                                      <p:to>
                                        <p:strVal val="visible"/>
                                      </p:to>
                                    </p:set>
                                    <p:animEffect filter="fade" transition="in">
                                      <p:cBhvr additive="repl">
                                        <p:cTn id="221" dur="500"/>
                                        <p:tgtEl>
                                          <p:spTgt spid="421"/>
                                        </p:tgtEl>
                                      </p:cBhvr>
                                    </p:animEffect>
                                  </p:childTnLst>
                                </p:cTn>
                              </p:par>
                              <p:par>
                                <p:cTn id="222" nodeType="withEffect" fill="hold" presetClass="exit" presetID="10">
                                  <p:stCondLst>
                                    <p:cond delay="0"/>
                                  </p:stCondLst>
                                  <p:childTnLst>
                                    <p:animEffect filter="fade" transition="out">
                                      <p:cBhvr additive="repl">
                                        <p:cTn id="223" dur="500"/>
                                        <p:tgtEl>
                                          <p:spTgt spid="429"/>
                                        </p:tgtEl>
                                      </p:cBhvr>
                                    </p:animEffect>
                                    <p:set>
                                      <p:cBhvr>
                                        <p:cTn id="224" dur="1" fill="hold">
                                          <p:stCondLst>
                                            <p:cond delay="499"/>
                                          </p:stCondLst>
                                        </p:cTn>
                                        <p:tgtEl>
                                          <p:spTgt spid="429"/>
                                        </p:tgtEl>
                                        <p:attrNameLst>
                                          <p:attrName>style.visibility</p:attrName>
                                        </p:attrNameLst>
                                      </p:cBhvr>
                                      <p:to>
                                        <p:strVal val="hidden"/>
                                      </p:to>
                                    </p:set>
                                  </p:childTnLst>
                                </p:cTn>
                              </p:par>
                              <p:par>
                                <p:cTn id="225" nodeType="withEffect" fill="hold" presetClass="exit" presetID="10">
                                  <p:stCondLst>
                                    <p:cond delay="0"/>
                                  </p:stCondLst>
                                  <p:childTnLst>
                                    <p:animEffect filter="fade" transition="out">
                                      <p:cBhvr additive="repl">
                                        <p:cTn id="226" dur="500"/>
                                        <p:tgtEl>
                                          <p:spTgt spid="436"/>
                                        </p:tgtEl>
                                      </p:cBhvr>
                                    </p:animEffect>
                                    <p:set>
                                      <p:cBhvr>
                                        <p:cTn id="227" dur="1" fill="hold">
                                          <p:stCondLst>
                                            <p:cond delay="499"/>
                                          </p:stCondLst>
                                        </p:cTn>
                                        <p:tgtEl>
                                          <p:spTgt spid="436"/>
                                        </p:tgtEl>
                                        <p:attrNameLst>
                                          <p:attrName>style.visibility</p:attrName>
                                        </p:attrNameLst>
                                      </p:cBhvr>
                                      <p:to>
                                        <p:strVal val="hidden"/>
                                      </p:to>
                                    </p:set>
                                  </p:childTnLst>
                                </p:cTn>
                              </p:par>
                              <p:par>
                                <p:cTn id="228" nodeType="withEffect" fill="hold" presetClass="exit" presetID="10">
                                  <p:stCondLst>
                                    <p:cond delay="0"/>
                                  </p:stCondLst>
                                  <p:childTnLst>
                                    <p:animEffect filter="fade" transition="out">
                                      <p:cBhvr additive="repl">
                                        <p:cTn id="229" dur="500"/>
                                        <p:tgtEl>
                                          <p:spTgt spid="454"/>
                                        </p:tgtEl>
                                      </p:cBhvr>
                                    </p:animEffect>
                                    <p:set>
                                      <p:cBhvr>
                                        <p:cTn id="230" dur="1" fill="hold">
                                          <p:stCondLst>
                                            <p:cond delay="499"/>
                                          </p:stCondLst>
                                        </p:cTn>
                                        <p:tgtEl>
                                          <p:spTgt spid="454"/>
                                        </p:tgtEl>
                                        <p:attrNameLst>
                                          <p:attrName>style.visibility</p:attrName>
                                        </p:attrNameLst>
                                      </p:cBhvr>
                                      <p:to>
                                        <p:strVal val="hidden"/>
                                      </p:to>
                                    </p:set>
                                  </p:childTnLst>
                                </p:cTn>
                              </p:par>
                              <p:par>
                                <p:cTn id="231" nodeType="withEffect" fill="hold" presetClass="exit" presetID="10">
                                  <p:stCondLst>
                                    <p:cond delay="0"/>
                                  </p:stCondLst>
                                  <p:childTnLst>
                                    <p:animEffect filter="fade" transition="out">
                                      <p:cBhvr additive="repl">
                                        <p:cTn id="232" dur="500"/>
                                        <p:tgtEl>
                                          <p:spTgt spid="463"/>
                                        </p:tgtEl>
                                      </p:cBhvr>
                                    </p:animEffect>
                                    <p:set>
                                      <p:cBhvr>
                                        <p:cTn id="233" dur="1" fill="hold">
                                          <p:stCondLst>
                                            <p:cond delay="499"/>
                                          </p:stCondLst>
                                        </p:cTn>
                                        <p:tgtEl>
                                          <p:spTgt spid="463"/>
                                        </p:tgtEl>
                                        <p:attrNameLst>
                                          <p:attrName>style.visibility</p:attrName>
                                        </p:attrNameLst>
                                      </p:cBhvr>
                                      <p:to>
                                        <p:strVal val="hidden"/>
                                      </p:to>
                                    </p:set>
                                  </p:childTnLst>
                                </p:cTn>
                              </p:par>
                              <p:par>
                                <p:cTn id="234" nodeType="withEffect" fill="hold" presetClass="exit" presetID="10">
                                  <p:stCondLst>
                                    <p:cond delay="0"/>
                                  </p:stCondLst>
                                  <p:childTnLst>
                                    <p:animEffect filter="fade" transition="out">
                                      <p:cBhvr additive="repl">
                                        <p:cTn id="235" dur="500"/>
                                        <p:tgtEl>
                                          <p:spTgt spid="445"/>
                                        </p:tgtEl>
                                      </p:cBhvr>
                                    </p:animEffect>
                                    <p:set>
                                      <p:cBhvr>
                                        <p:cTn id="236" dur="1" fill="hold">
                                          <p:stCondLst>
                                            <p:cond delay="499"/>
                                          </p:stCondLst>
                                        </p:cTn>
                                        <p:tgtEl>
                                          <p:spTgt spid="44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TextShape 1"/>
          <p:cNvSpPr txBox="1"/>
          <p:nvPr/>
        </p:nvSpPr>
        <p:spPr>
          <a:xfrm>
            <a:off x="356760" y="171360"/>
            <a:ext cx="8491680" cy="333000"/>
          </a:xfrm>
          <a:prstGeom prst="rect">
            <a:avLst/>
          </a:prstGeom>
          <a:noFill/>
          <a:ln w="9360">
            <a:noFill/>
          </a:ln>
        </p:spPr>
        <p:txBody>
          <a:bodyPr lIns="0" rIns="0" tIns="0" bIns="0" anchor="ctr">
            <a:noAutofit/>
          </a:bodyPr>
          <a:p>
            <a:pPr>
              <a:lnSpc>
                <a:spcPct val="100000"/>
              </a:lnSpc>
            </a:pPr>
            <a:r>
              <a:rPr b="1" lang="en-US" sz="2200" spc="-1" strike="noStrike">
                <a:solidFill>
                  <a:srgbClr val="003d79"/>
                </a:solidFill>
                <a:latin typeface="Arial"/>
                <a:ea typeface="ＭＳ Ｐゴシック"/>
              </a:rPr>
              <a:t>Abstra</a:t>
            </a:r>
            <a:r>
              <a:rPr b="1" lang="en-US" sz="2200" spc="-1" strike="noStrike">
                <a:solidFill>
                  <a:srgbClr val="003d79"/>
                </a:solidFill>
                <a:latin typeface="Arial"/>
                <a:ea typeface="ＭＳ Ｐゴシック"/>
              </a:rPr>
              <a:t>ction + </a:t>
            </a:r>
            <a:r>
              <a:rPr b="1" lang="en-US" sz="2200" spc="-1" strike="noStrike">
                <a:solidFill>
                  <a:srgbClr val="003d79"/>
                </a:solidFill>
                <a:latin typeface="Arial"/>
                <a:ea typeface="ＭＳ Ｐゴシック"/>
              </a:rPr>
              <a:t>Poolin</a:t>
            </a:r>
            <a:r>
              <a:rPr b="1" lang="en-US" sz="2200" spc="-1" strike="noStrike">
                <a:solidFill>
                  <a:srgbClr val="003d79"/>
                </a:solidFill>
                <a:latin typeface="Arial"/>
                <a:ea typeface="ＭＳ Ｐゴシック"/>
              </a:rPr>
              <a:t>g = </a:t>
            </a:r>
            <a:r>
              <a:rPr b="1" lang="en-US" sz="2200" spc="-1" strike="noStrike">
                <a:solidFill>
                  <a:srgbClr val="003d79"/>
                </a:solidFill>
                <a:latin typeface="Arial"/>
                <a:ea typeface="ＭＳ Ｐゴシック"/>
              </a:rPr>
              <a:t>Reduc</a:t>
            </a:r>
            <a:r>
              <a:rPr b="1" lang="en-US" sz="2200" spc="-1" strike="noStrike">
                <a:solidFill>
                  <a:srgbClr val="003d79"/>
                </a:solidFill>
                <a:latin typeface="Arial"/>
                <a:ea typeface="ＭＳ Ｐゴシック"/>
              </a:rPr>
              <a:t>ed </a:t>
            </a:r>
            <a:r>
              <a:rPr b="1" lang="en-US" sz="2200" spc="-1" strike="noStrike">
                <a:solidFill>
                  <a:srgbClr val="003d79"/>
                </a:solidFill>
                <a:latin typeface="Arial"/>
                <a:ea typeface="ＭＳ Ｐゴシック"/>
              </a:rPr>
              <a:t>Compl</a:t>
            </a:r>
            <a:r>
              <a:rPr b="1" lang="en-US" sz="2200" spc="-1" strike="noStrike">
                <a:solidFill>
                  <a:srgbClr val="003d79"/>
                </a:solidFill>
                <a:latin typeface="Arial"/>
                <a:ea typeface="ＭＳ Ｐゴシック"/>
              </a:rPr>
              <a:t>exity</a:t>
            </a:r>
            <a:endParaRPr b="0" lang="en-US" sz="2200" spc="-1" strike="noStrike">
              <a:solidFill>
                <a:srgbClr val="0095d3"/>
              </a:solidFill>
              <a:latin typeface="Arial"/>
            </a:endParaRPr>
          </a:p>
        </p:txBody>
      </p:sp>
      <p:grpSp>
        <p:nvGrpSpPr>
          <p:cNvPr id="517" name="Group 2"/>
          <p:cNvGrpSpPr/>
          <p:nvPr/>
        </p:nvGrpSpPr>
        <p:grpSpPr>
          <a:xfrm>
            <a:off x="3033720" y="3867120"/>
            <a:ext cx="1719000" cy="1007640"/>
            <a:chOff x="3033720" y="3867120"/>
            <a:chExt cx="1719000" cy="1007640"/>
          </a:xfrm>
        </p:grpSpPr>
        <p:sp>
          <p:nvSpPr>
            <p:cNvPr id="518" name="CustomShape 3"/>
            <p:cNvSpPr/>
            <p:nvPr/>
          </p:nvSpPr>
          <p:spPr>
            <a:xfrm>
              <a:off x="3033720" y="3867120"/>
              <a:ext cx="1719000" cy="1007640"/>
            </a:xfrm>
            <a:prstGeom prst="roundRect">
              <a:avLst>
                <a:gd name="adj" fmla="val 4917"/>
              </a:avLst>
            </a:prstGeom>
            <a:solidFill>
              <a:schemeClr val="tx1"/>
            </a:solidFill>
            <a:ln w="9360">
              <a:solidFill>
                <a:schemeClr val="tx1"/>
              </a:solidFill>
              <a:round/>
            </a:ln>
            <a:effectLst>
              <a:outerShdw algn="t" blurRad="50800" dir="5400000" dist="38160" rotWithShape="0">
                <a:srgbClr val="000000">
                  <a:alpha val="40000"/>
                </a:srgbClr>
              </a:outerShdw>
            </a:effectLst>
          </p:spPr>
          <p:style>
            <a:lnRef idx="0"/>
            <a:fillRef idx="0"/>
            <a:effectRef idx="0"/>
            <a:fontRef idx="minor"/>
          </p:style>
        </p:sp>
        <p:sp>
          <p:nvSpPr>
            <p:cNvPr id="519" name="CustomShape 4"/>
            <p:cNvSpPr/>
            <p:nvPr/>
          </p:nvSpPr>
          <p:spPr>
            <a:xfrm>
              <a:off x="3086280" y="3887640"/>
              <a:ext cx="1615680" cy="556920"/>
            </a:xfrm>
            <a:prstGeom prst="roundRect">
              <a:avLst>
                <a:gd name="adj" fmla="val 8495"/>
              </a:avLst>
            </a:prstGeom>
            <a:solidFill>
              <a:schemeClr val="bg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spcAft>
                  <a:spcPts val="799"/>
                </a:spcAft>
              </a:pPr>
              <a:r>
                <a:rPr b="1" lang="en-US" sz="2000" spc="-1" strike="noStrike">
                  <a:solidFill>
                    <a:srgbClr val="ffffff"/>
                  </a:solidFill>
                  <a:latin typeface="Arial"/>
                  <a:ea typeface="ＭＳ Ｐゴシック"/>
                </a:rPr>
                <a:t>Oracle CRM</a:t>
              </a:r>
              <a:endParaRPr b="0" lang="en-IN" sz="2000" spc="-1" strike="noStrike">
                <a:latin typeface="Arial"/>
              </a:endParaRPr>
            </a:p>
          </p:txBody>
        </p:sp>
        <p:sp>
          <p:nvSpPr>
            <p:cNvPr id="520" name="CustomShape 5"/>
            <p:cNvSpPr/>
            <p:nvPr/>
          </p:nvSpPr>
          <p:spPr>
            <a:xfrm>
              <a:off x="3083040" y="4530600"/>
              <a:ext cx="1620360" cy="279000"/>
            </a:xfrm>
            <a:prstGeom prst="roundRect">
              <a:avLst>
                <a:gd name="adj" fmla="val 8495"/>
              </a:avLst>
            </a:prstGeom>
            <a:solidFill>
              <a:schemeClr val="bg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spcAft>
                  <a:spcPts val="479"/>
                </a:spcAft>
              </a:pPr>
              <a:r>
                <a:rPr b="1" lang="en-US" sz="1200" spc="-1" strike="noStrike">
                  <a:solidFill>
                    <a:srgbClr val="ffffff"/>
                  </a:solidFill>
                  <a:latin typeface="Arial"/>
                  <a:ea typeface="ＭＳ Ｐゴシック"/>
                </a:rPr>
                <a:t>Operating System</a:t>
              </a:r>
              <a:endParaRPr b="0" lang="en-IN" sz="1200" spc="-1" strike="noStrike">
                <a:latin typeface="Arial"/>
              </a:endParaRPr>
            </a:p>
          </p:txBody>
        </p:sp>
        <p:pic>
          <p:nvPicPr>
            <p:cNvPr id="521" name="Picture 89" descr="WindowsServerLogo.png"/>
            <p:cNvPicPr/>
            <p:nvPr/>
          </p:nvPicPr>
          <p:blipFill>
            <a:blip r:embed="rId1"/>
            <a:srcRect l="0" t="6000" r="0" b="0"/>
            <a:stretch/>
          </p:blipFill>
          <p:spPr>
            <a:xfrm>
              <a:off x="3612960" y="4545360"/>
              <a:ext cx="606240" cy="253440"/>
            </a:xfrm>
            <a:prstGeom prst="rect">
              <a:avLst/>
            </a:prstGeom>
            <a:ln>
              <a:noFill/>
            </a:ln>
          </p:spPr>
        </p:pic>
        <p:pic>
          <p:nvPicPr>
            <p:cNvPr id="522" name="Picture 90" descr="siebel_logo.gif"/>
            <p:cNvPicPr/>
            <p:nvPr/>
          </p:nvPicPr>
          <p:blipFill>
            <a:blip r:embed="rId2"/>
            <a:stretch/>
          </p:blipFill>
          <p:spPr>
            <a:xfrm>
              <a:off x="3330720" y="3979440"/>
              <a:ext cx="1228320" cy="368280"/>
            </a:xfrm>
            <a:prstGeom prst="rect">
              <a:avLst/>
            </a:prstGeom>
            <a:ln>
              <a:noFill/>
            </a:ln>
          </p:spPr>
        </p:pic>
      </p:grpSp>
      <p:grpSp>
        <p:nvGrpSpPr>
          <p:cNvPr id="523" name="Group 6"/>
          <p:cNvGrpSpPr/>
          <p:nvPr/>
        </p:nvGrpSpPr>
        <p:grpSpPr>
          <a:xfrm>
            <a:off x="426960" y="3868560"/>
            <a:ext cx="1719000" cy="1006200"/>
            <a:chOff x="426960" y="3868560"/>
            <a:chExt cx="1719000" cy="1006200"/>
          </a:xfrm>
        </p:grpSpPr>
        <p:sp>
          <p:nvSpPr>
            <p:cNvPr id="524" name="CustomShape 7"/>
            <p:cNvSpPr/>
            <p:nvPr/>
          </p:nvSpPr>
          <p:spPr>
            <a:xfrm>
              <a:off x="426960" y="3868560"/>
              <a:ext cx="1719000" cy="1006200"/>
            </a:xfrm>
            <a:prstGeom prst="roundRect">
              <a:avLst>
                <a:gd name="adj" fmla="val 4917"/>
              </a:avLst>
            </a:prstGeom>
            <a:solidFill>
              <a:schemeClr val="tx1"/>
            </a:solidFill>
            <a:ln w="9360">
              <a:solidFill>
                <a:schemeClr val="tx1"/>
              </a:solidFill>
              <a:round/>
            </a:ln>
            <a:effectLst>
              <a:outerShdw algn="t" blurRad="50800" dir="5400000" dist="38160" rotWithShape="0">
                <a:srgbClr val="000000">
                  <a:alpha val="40000"/>
                </a:srgbClr>
              </a:outerShdw>
            </a:effectLst>
          </p:spPr>
          <p:style>
            <a:lnRef idx="0"/>
            <a:fillRef idx="0"/>
            <a:effectRef idx="0"/>
            <a:fontRef idx="minor"/>
          </p:style>
        </p:sp>
        <p:sp>
          <p:nvSpPr>
            <p:cNvPr id="525" name="CustomShape 8"/>
            <p:cNvSpPr/>
            <p:nvPr/>
          </p:nvSpPr>
          <p:spPr>
            <a:xfrm>
              <a:off x="479520" y="3889440"/>
              <a:ext cx="1615680" cy="556920"/>
            </a:xfrm>
            <a:prstGeom prst="roundRect">
              <a:avLst>
                <a:gd name="adj" fmla="val 8495"/>
              </a:avLst>
            </a:prstGeom>
            <a:solidFill>
              <a:schemeClr val="bg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spcAft>
                  <a:spcPts val="799"/>
                </a:spcAft>
              </a:pPr>
              <a:r>
                <a:rPr b="1" lang="en-US" sz="2000" spc="-1" strike="noStrike">
                  <a:solidFill>
                    <a:srgbClr val="ffffff"/>
                  </a:solidFill>
                  <a:latin typeface="Arial"/>
                  <a:ea typeface="ＭＳ Ｐゴシック"/>
                </a:rPr>
                <a:t>SAP ERP</a:t>
              </a:r>
              <a:endParaRPr b="0" lang="en-IN" sz="2000" spc="-1" strike="noStrike">
                <a:latin typeface="Arial"/>
              </a:endParaRPr>
            </a:p>
          </p:txBody>
        </p:sp>
        <p:sp>
          <p:nvSpPr>
            <p:cNvPr id="526" name="CustomShape 9"/>
            <p:cNvSpPr/>
            <p:nvPr/>
          </p:nvSpPr>
          <p:spPr>
            <a:xfrm>
              <a:off x="476280" y="4532400"/>
              <a:ext cx="1620360" cy="279000"/>
            </a:xfrm>
            <a:prstGeom prst="roundRect">
              <a:avLst>
                <a:gd name="adj" fmla="val 8495"/>
              </a:avLst>
            </a:prstGeom>
            <a:solidFill>
              <a:schemeClr val="bg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spcAft>
                  <a:spcPts val="479"/>
                </a:spcAft>
              </a:pPr>
              <a:r>
                <a:rPr b="1" lang="en-US" sz="1200" spc="-1" strike="noStrike">
                  <a:solidFill>
                    <a:srgbClr val="ffffff"/>
                  </a:solidFill>
                  <a:latin typeface="Arial"/>
                  <a:ea typeface="ＭＳ Ｐゴシック"/>
                </a:rPr>
                <a:t>Operating System</a:t>
              </a:r>
              <a:endParaRPr b="0" lang="en-IN" sz="1200" spc="-1" strike="noStrike">
                <a:latin typeface="Arial"/>
              </a:endParaRPr>
            </a:p>
          </p:txBody>
        </p:sp>
        <p:pic>
          <p:nvPicPr>
            <p:cNvPr id="527" name="Picture 87" descr="linux-pengo-color.gif"/>
            <p:cNvPicPr/>
            <p:nvPr/>
          </p:nvPicPr>
          <p:blipFill>
            <a:blip r:embed="rId3"/>
            <a:srcRect l="0" t="0" r="0" b="7364"/>
            <a:stretch/>
          </p:blipFill>
          <p:spPr>
            <a:xfrm>
              <a:off x="1003680" y="4547160"/>
              <a:ext cx="586080" cy="246600"/>
            </a:xfrm>
            <a:prstGeom prst="rect">
              <a:avLst/>
            </a:prstGeom>
            <a:ln>
              <a:noFill/>
            </a:ln>
          </p:spPr>
        </p:pic>
        <p:pic>
          <p:nvPicPr>
            <p:cNvPr id="528" name="Picture 88" descr="SAP_logo.gif"/>
            <p:cNvPicPr/>
            <p:nvPr/>
          </p:nvPicPr>
          <p:blipFill>
            <a:blip r:embed="rId4"/>
            <a:srcRect l="0" t="25002" r="0" b="24757"/>
            <a:stretch/>
          </p:blipFill>
          <p:spPr>
            <a:xfrm>
              <a:off x="971640" y="3971880"/>
              <a:ext cx="795600" cy="399600"/>
            </a:xfrm>
            <a:prstGeom prst="rect">
              <a:avLst/>
            </a:prstGeom>
            <a:ln>
              <a:noFill/>
            </a:ln>
          </p:spPr>
        </p:pic>
      </p:grpSp>
      <p:grpSp>
        <p:nvGrpSpPr>
          <p:cNvPr id="529" name="Group 10"/>
          <p:cNvGrpSpPr/>
          <p:nvPr/>
        </p:nvGrpSpPr>
        <p:grpSpPr>
          <a:xfrm>
            <a:off x="3033720" y="1631880"/>
            <a:ext cx="1719000" cy="1009440"/>
            <a:chOff x="3033720" y="1631880"/>
            <a:chExt cx="1719000" cy="1009440"/>
          </a:xfrm>
        </p:grpSpPr>
        <p:sp>
          <p:nvSpPr>
            <p:cNvPr id="530" name="CustomShape 11"/>
            <p:cNvSpPr/>
            <p:nvPr/>
          </p:nvSpPr>
          <p:spPr>
            <a:xfrm>
              <a:off x="3033720" y="1631880"/>
              <a:ext cx="1719000" cy="1009440"/>
            </a:xfrm>
            <a:prstGeom prst="roundRect">
              <a:avLst>
                <a:gd name="adj" fmla="val 4917"/>
              </a:avLst>
            </a:prstGeom>
            <a:solidFill>
              <a:schemeClr val="tx1"/>
            </a:solidFill>
            <a:ln w="9360">
              <a:solidFill>
                <a:schemeClr val="tx1"/>
              </a:solidFill>
              <a:round/>
            </a:ln>
            <a:effectLst>
              <a:outerShdw algn="t" blurRad="50800" dir="5400000" dist="38160" rotWithShape="0">
                <a:srgbClr val="000000">
                  <a:alpha val="40000"/>
                </a:srgbClr>
              </a:outerShdw>
            </a:effectLst>
          </p:spPr>
          <p:style>
            <a:lnRef idx="0"/>
            <a:fillRef idx="0"/>
            <a:effectRef idx="0"/>
            <a:fontRef idx="minor"/>
          </p:style>
        </p:sp>
        <p:sp>
          <p:nvSpPr>
            <p:cNvPr id="531" name="CustomShape 12"/>
            <p:cNvSpPr/>
            <p:nvPr/>
          </p:nvSpPr>
          <p:spPr>
            <a:xfrm>
              <a:off x="3086280" y="1652760"/>
              <a:ext cx="1615680" cy="556920"/>
            </a:xfrm>
            <a:prstGeom prst="roundRect">
              <a:avLst>
                <a:gd name="adj" fmla="val 8495"/>
              </a:avLst>
            </a:prstGeom>
            <a:solidFill>
              <a:schemeClr val="bg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spcAft>
                  <a:spcPts val="799"/>
                </a:spcAft>
              </a:pPr>
              <a:r>
                <a:rPr b="1" lang="en-US" sz="2000" spc="-1" strike="noStrike">
                  <a:solidFill>
                    <a:srgbClr val="ffffff"/>
                  </a:solidFill>
                  <a:latin typeface="Arial"/>
                  <a:ea typeface="ＭＳ Ｐゴシック"/>
                </a:rPr>
                <a:t>File/Print</a:t>
              </a:r>
              <a:endParaRPr b="0" lang="en-IN" sz="2000" spc="-1" strike="noStrike">
                <a:latin typeface="Arial"/>
              </a:endParaRPr>
            </a:p>
          </p:txBody>
        </p:sp>
        <p:sp>
          <p:nvSpPr>
            <p:cNvPr id="532" name="CustomShape 13"/>
            <p:cNvSpPr/>
            <p:nvPr/>
          </p:nvSpPr>
          <p:spPr>
            <a:xfrm>
              <a:off x="3083040" y="2295360"/>
              <a:ext cx="1620360" cy="279000"/>
            </a:xfrm>
            <a:prstGeom prst="roundRect">
              <a:avLst>
                <a:gd name="adj" fmla="val 8495"/>
              </a:avLst>
            </a:prstGeom>
            <a:solidFill>
              <a:schemeClr val="bg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spcAft>
                  <a:spcPts val="479"/>
                </a:spcAft>
              </a:pPr>
              <a:r>
                <a:rPr b="1" lang="en-US" sz="1200" spc="-1" strike="noStrike">
                  <a:solidFill>
                    <a:srgbClr val="ffffff"/>
                  </a:solidFill>
                  <a:latin typeface="Arial"/>
                  <a:ea typeface="ＭＳ Ｐゴシック"/>
                </a:rPr>
                <a:t>Operating System</a:t>
              </a:r>
              <a:endParaRPr b="0" lang="en-IN" sz="1200" spc="-1" strike="noStrike">
                <a:latin typeface="Arial"/>
              </a:endParaRPr>
            </a:p>
          </p:txBody>
        </p:sp>
        <p:pic>
          <p:nvPicPr>
            <p:cNvPr id="533" name="Picture 85" descr="oracle_database.png"/>
            <p:cNvPicPr/>
            <p:nvPr/>
          </p:nvPicPr>
          <p:blipFill>
            <a:blip r:embed="rId5"/>
            <a:srcRect l="0" t="0" r="37143" b="0"/>
            <a:stretch/>
          </p:blipFill>
          <p:spPr>
            <a:xfrm>
              <a:off x="3387600" y="1666800"/>
              <a:ext cx="1047240" cy="539280"/>
            </a:xfrm>
            <a:prstGeom prst="rect">
              <a:avLst/>
            </a:prstGeom>
            <a:ln>
              <a:noFill/>
            </a:ln>
          </p:spPr>
        </p:pic>
        <p:pic>
          <p:nvPicPr>
            <p:cNvPr id="534" name="Picture 86" descr="linux-pengo-color.gif"/>
            <p:cNvPicPr/>
            <p:nvPr/>
          </p:nvPicPr>
          <p:blipFill>
            <a:blip r:embed="rId6"/>
            <a:stretch/>
          </p:blipFill>
          <p:spPr>
            <a:xfrm>
              <a:off x="3613680" y="2300040"/>
              <a:ext cx="586080" cy="266040"/>
            </a:xfrm>
            <a:prstGeom prst="rect">
              <a:avLst/>
            </a:prstGeom>
            <a:ln>
              <a:noFill/>
            </a:ln>
          </p:spPr>
        </p:pic>
      </p:grpSp>
      <p:grpSp>
        <p:nvGrpSpPr>
          <p:cNvPr id="535" name="Group 14"/>
          <p:cNvGrpSpPr/>
          <p:nvPr/>
        </p:nvGrpSpPr>
        <p:grpSpPr>
          <a:xfrm>
            <a:off x="426960" y="1633680"/>
            <a:ext cx="1719000" cy="1007640"/>
            <a:chOff x="426960" y="1633680"/>
            <a:chExt cx="1719000" cy="1007640"/>
          </a:xfrm>
        </p:grpSpPr>
        <p:sp>
          <p:nvSpPr>
            <p:cNvPr id="536" name="CustomShape 15"/>
            <p:cNvSpPr/>
            <p:nvPr/>
          </p:nvSpPr>
          <p:spPr>
            <a:xfrm>
              <a:off x="426960" y="1633680"/>
              <a:ext cx="1719000" cy="1007640"/>
            </a:xfrm>
            <a:prstGeom prst="roundRect">
              <a:avLst>
                <a:gd name="adj" fmla="val 4917"/>
              </a:avLst>
            </a:prstGeom>
            <a:solidFill>
              <a:schemeClr val="tx1"/>
            </a:solidFill>
            <a:ln w="9360">
              <a:solidFill>
                <a:schemeClr val="tx1"/>
              </a:solidFill>
              <a:round/>
            </a:ln>
            <a:effectLst>
              <a:outerShdw algn="t" blurRad="50800" dir="5400000" dist="38160" rotWithShape="0">
                <a:srgbClr val="000000">
                  <a:alpha val="40000"/>
                </a:srgbClr>
              </a:outerShdw>
            </a:effectLst>
          </p:spPr>
          <p:style>
            <a:lnRef idx="0"/>
            <a:fillRef idx="0"/>
            <a:effectRef idx="0"/>
            <a:fontRef idx="minor"/>
          </p:style>
        </p:sp>
        <p:sp>
          <p:nvSpPr>
            <p:cNvPr id="537" name="CustomShape 16"/>
            <p:cNvSpPr/>
            <p:nvPr/>
          </p:nvSpPr>
          <p:spPr>
            <a:xfrm>
              <a:off x="479520" y="1654200"/>
              <a:ext cx="1615680" cy="556920"/>
            </a:xfrm>
            <a:prstGeom prst="roundRect">
              <a:avLst>
                <a:gd name="adj" fmla="val 8495"/>
              </a:avLst>
            </a:prstGeom>
            <a:solidFill>
              <a:schemeClr val="bg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spcAft>
                  <a:spcPts val="799"/>
                </a:spcAft>
              </a:pPr>
              <a:r>
                <a:rPr b="1" lang="en-US" sz="2000" spc="-1" strike="noStrike">
                  <a:solidFill>
                    <a:srgbClr val="ffffff"/>
                  </a:solidFill>
                  <a:latin typeface="Arial"/>
                  <a:ea typeface="ＭＳ Ｐゴシック"/>
                </a:rPr>
                <a:t>Exchange</a:t>
              </a:r>
              <a:endParaRPr b="0" lang="en-IN" sz="2000" spc="-1" strike="noStrike">
                <a:latin typeface="Arial"/>
              </a:endParaRPr>
            </a:p>
          </p:txBody>
        </p:sp>
        <p:sp>
          <p:nvSpPr>
            <p:cNvPr id="538" name="CustomShape 17"/>
            <p:cNvSpPr/>
            <p:nvPr/>
          </p:nvSpPr>
          <p:spPr>
            <a:xfrm>
              <a:off x="476280" y="2297160"/>
              <a:ext cx="1620360" cy="279000"/>
            </a:xfrm>
            <a:prstGeom prst="roundRect">
              <a:avLst>
                <a:gd name="adj" fmla="val 8495"/>
              </a:avLst>
            </a:prstGeom>
            <a:solidFill>
              <a:schemeClr val="bg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spcAft>
                  <a:spcPts val="479"/>
                </a:spcAft>
              </a:pPr>
              <a:r>
                <a:rPr b="1" lang="en-US" sz="1200" spc="-1" strike="noStrike">
                  <a:solidFill>
                    <a:srgbClr val="ffffff"/>
                  </a:solidFill>
                  <a:latin typeface="Arial"/>
                  <a:ea typeface="ＭＳ Ｐゴシック"/>
                </a:rPr>
                <a:t>Operating System</a:t>
              </a:r>
              <a:endParaRPr b="0" lang="en-IN" sz="1200" spc="-1" strike="noStrike">
                <a:latin typeface="Arial"/>
              </a:endParaRPr>
            </a:p>
          </p:txBody>
        </p:sp>
        <p:pic>
          <p:nvPicPr>
            <p:cNvPr id="539" name="Picture 83" descr="exch2010logo.jpg"/>
            <p:cNvPicPr/>
            <p:nvPr/>
          </p:nvPicPr>
          <p:blipFill>
            <a:blip r:embed="rId7"/>
            <a:stretch/>
          </p:blipFill>
          <p:spPr>
            <a:xfrm>
              <a:off x="793800" y="1685880"/>
              <a:ext cx="1110960" cy="508680"/>
            </a:xfrm>
            <a:prstGeom prst="rect">
              <a:avLst/>
            </a:prstGeom>
            <a:ln>
              <a:noFill/>
            </a:ln>
          </p:spPr>
        </p:pic>
        <p:pic>
          <p:nvPicPr>
            <p:cNvPr id="540" name="Picture 84" descr="WindowsServerLogo.png"/>
            <p:cNvPicPr/>
            <p:nvPr/>
          </p:nvPicPr>
          <p:blipFill>
            <a:blip r:embed="rId8"/>
            <a:srcRect l="0" t="4267" r="0" b="0"/>
            <a:stretch/>
          </p:blipFill>
          <p:spPr>
            <a:xfrm>
              <a:off x="992160" y="2313720"/>
              <a:ext cx="606240" cy="257760"/>
            </a:xfrm>
            <a:prstGeom prst="rect">
              <a:avLst/>
            </a:prstGeom>
            <a:ln>
              <a:noFill/>
            </a:ln>
          </p:spPr>
        </p:pic>
      </p:grpSp>
      <p:grpSp>
        <p:nvGrpSpPr>
          <p:cNvPr id="541" name="Group 18"/>
          <p:cNvGrpSpPr/>
          <p:nvPr/>
        </p:nvGrpSpPr>
        <p:grpSpPr>
          <a:xfrm>
            <a:off x="5778360" y="1094760"/>
            <a:ext cx="3054960" cy="1058760"/>
            <a:chOff x="5778360" y="1094760"/>
            <a:chExt cx="3054960" cy="1058760"/>
          </a:xfrm>
        </p:grpSpPr>
        <p:pic>
          <p:nvPicPr>
            <p:cNvPr id="542" name="Picture 70" descr="2_siebel.png"/>
            <p:cNvPicPr/>
            <p:nvPr/>
          </p:nvPicPr>
          <p:blipFill>
            <a:blip r:embed="rId9"/>
            <a:stretch/>
          </p:blipFill>
          <p:spPr>
            <a:xfrm>
              <a:off x="7473600" y="1094760"/>
              <a:ext cx="1359720" cy="862560"/>
            </a:xfrm>
            <a:prstGeom prst="rect">
              <a:avLst/>
            </a:prstGeom>
            <a:ln>
              <a:noFill/>
            </a:ln>
            <a:effectLst>
              <a:outerShdw algn="t" blurRad="50800" dir="5400000" dist="38160" rotWithShape="0">
                <a:srgbClr val="000000">
                  <a:alpha val="40000"/>
                </a:srgbClr>
              </a:outerShdw>
            </a:effectLst>
          </p:spPr>
        </p:pic>
        <p:pic>
          <p:nvPicPr>
            <p:cNvPr id="543" name="Picture 69" descr="2_sap.png"/>
            <p:cNvPicPr/>
            <p:nvPr/>
          </p:nvPicPr>
          <p:blipFill>
            <a:blip r:embed="rId10"/>
            <a:stretch/>
          </p:blipFill>
          <p:spPr>
            <a:xfrm>
              <a:off x="6908400" y="1159920"/>
              <a:ext cx="1359720" cy="862560"/>
            </a:xfrm>
            <a:prstGeom prst="rect">
              <a:avLst/>
            </a:prstGeom>
            <a:ln>
              <a:noFill/>
            </a:ln>
            <a:effectLst>
              <a:outerShdw algn="t" blurRad="50800" dir="5400000" dist="38160" rotWithShape="0">
                <a:srgbClr val="000000">
                  <a:alpha val="40000"/>
                </a:srgbClr>
              </a:outerShdw>
            </a:effectLst>
          </p:spPr>
        </p:pic>
        <p:pic>
          <p:nvPicPr>
            <p:cNvPr id="544" name="Picture 68" descr="2_oracle.png"/>
            <p:cNvPicPr/>
            <p:nvPr/>
          </p:nvPicPr>
          <p:blipFill>
            <a:blip r:embed="rId11"/>
            <a:stretch/>
          </p:blipFill>
          <p:spPr>
            <a:xfrm>
              <a:off x="6343560" y="1225440"/>
              <a:ext cx="1359720" cy="862560"/>
            </a:xfrm>
            <a:prstGeom prst="rect">
              <a:avLst/>
            </a:prstGeom>
            <a:ln>
              <a:noFill/>
            </a:ln>
            <a:effectLst>
              <a:outerShdw algn="t" blurRad="50800" dir="5400000" dist="38160" rotWithShape="0">
                <a:srgbClr val="000000">
                  <a:alpha val="40000"/>
                </a:srgbClr>
              </a:outerShdw>
            </a:effectLst>
          </p:spPr>
        </p:pic>
        <p:pic>
          <p:nvPicPr>
            <p:cNvPr id="545" name="Picture 67" descr="2_exchange.png"/>
            <p:cNvPicPr/>
            <p:nvPr/>
          </p:nvPicPr>
          <p:blipFill>
            <a:blip r:embed="rId12"/>
            <a:stretch/>
          </p:blipFill>
          <p:spPr>
            <a:xfrm>
              <a:off x="5778360" y="1290960"/>
              <a:ext cx="1359720" cy="862560"/>
            </a:xfrm>
            <a:prstGeom prst="rect">
              <a:avLst/>
            </a:prstGeom>
            <a:ln>
              <a:noFill/>
            </a:ln>
            <a:effectLst>
              <a:outerShdw algn="t" blurRad="50800" dir="5400000" dist="38160" rotWithShape="0">
                <a:srgbClr val="000000">
                  <a:alpha val="40000"/>
                </a:srgbClr>
              </a:outerShdw>
            </a:effectLst>
          </p:spPr>
        </p:pic>
      </p:grpSp>
      <p:grpSp>
        <p:nvGrpSpPr>
          <p:cNvPr id="546" name="Group 19"/>
          <p:cNvGrpSpPr/>
          <p:nvPr/>
        </p:nvGrpSpPr>
        <p:grpSpPr>
          <a:xfrm>
            <a:off x="4324680" y="2209680"/>
            <a:ext cx="4658760" cy="3579840"/>
            <a:chOff x="4324680" y="2209680"/>
            <a:chExt cx="4658760" cy="3579840"/>
          </a:xfrm>
        </p:grpSpPr>
        <p:grpSp>
          <p:nvGrpSpPr>
            <p:cNvPr id="547" name="Group 20"/>
            <p:cNvGrpSpPr/>
            <p:nvPr/>
          </p:nvGrpSpPr>
          <p:grpSpPr>
            <a:xfrm>
              <a:off x="4324680" y="2209680"/>
              <a:ext cx="4658760" cy="3579840"/>
              <a:chOff x="4324680" y="2209680"/>
              <a:chExt cx="4658760" cy="3579840"/>
            </a:xfrm>
          </p:grpSpPr>
          <p:grpSp>
            <p:nvGrpSpPr>
              <p:cNvPr id="548" name="Group 21"/>
              <p:cNvGrpSpPr/>
              <p:nvPr/>
            </p:nvGrpSpPr>
            <p:grpSpPr>
              <a:xfrm>
                <a:off x="5340240" y="2209680"/>
                <a:ext cx="3643200" cy="3579840"/>
                <a:chOff x="5340240" y="2209680"/>
                <a:chExt cx="3643200" cy="3579840"/>
              </a:xfrm>
            </p:grpSpPr>
            <p:sp>
              <p:nvSpPr>
                <p:cNvPr id="549" name="CustomShape 22"/>
                <p:cNvSpPr/>
                <p:nvPr/>
              </p:nvSpPr>
              <p:spPr>
                <a:xfrm>
                  <a:off x="5729400" y="5105520"/>
                  <a:ext cx="2852280" cy="684000"/>
                </a:xfrm>
                <a:prstGeom prst="roundRect">
                  <a:avLst>
                    <a:gd name="adj" fmla="val 8495"/>
                  </a:avLst>
                </a:prstGeom>
                <a:solidFill>
                  <a:schemeClr val="bg2"/>
                </a:solidFill>
                <a:ln w="9360">
                  <a:solidFill>
                    <a:schemeClr val="tx1"/>
                  </a:solidFill>
                  <a:round/>
                </a:ln>
              </p:spPr>
              <p:style>
                <a:lnRef idx="0"/>
                <a:fillRef idx="0"/>
                <a:effectRef idx="0"/>
                <a:fontRef idx="minor"/>
              </p:style>
            </p:sp>
            <p:grpSp>
              <p:nvGrpSpPr>
                <p:cNvPr id="550" name="Group 23"/>
                <p:cNvGrpSpPr/>
                <p:nvPr/>
              </p:nvGrpSpPr>
              <p:grpSpPr>
                <a:xfrm>
                  <a:off x="5943600" y="5253120"/>
                  <a:ext cx="2438280" cy="390600"/>
                  <a:chOff x="5943600" y="5253120"/>
                  <a:chExt cx="2438280" cy="390600"/>
                </a:xfrm>
              </p:grpSpPr>
              <p:sp>
                <p:nvSpPr>
                  <p:cNvPr id="551" name="Line 24"/>
                  <p:cNvSpPr/>
                  <p:nvPr/>
                </p:nvSpPr>
                <p:spPr>
                  <a:xfrm>
                    <a:off x="5943600" y="5448240"/>
                    <a:ext cx="2438280" cy="0"/>
                  </a:xfrm>
                  <a:prstGeom prst="line">
                    <a:avLst/>
                  </a:prstGeom>
                  <a:ln w="28440">
                    <a:solidFill>
                      <a:srgbClr val="323232">
                        <a:alpha val="50000"/>
                      </a:srgbClr>
                    </a:solidFill>
                    <a:round/>
                  </a:ln>
                </p:spPr>
                <p:style>
                  <a:lnRef idx="0"/>
                  <a:fillRef idx="0"/>
                  <a:effectRef idx="0"/>
                  <a:fontRef idx="minor"/>
                </p:style>
              </p:sp>
              <p:sp>
                <p:nvSpPr>
                  <p:cNvPr id="552" name="Line 25"/>
                  <p:cNvSpPr/>
                  <p:nvPr/>
                </p:nvSpPr>
                <p:spPr>
                  <a:xfrm>
                    <a:off x="6289560" y="5448240"/>
                    <a:ext cx="0" cy="190440"/>
                  </a:xfrm>
                  <a:prstGeom prst="line">
                    <a:avLst/>
                  </a:prstGeom>
                  <a:ln w="28440">
                    <a:solidFill>
                      <a:srgbClr val="323232">
                        <a:alpha val="50000"/>
                      </a:srgbClr>
                    </a:solidFill>
                    <a:round/>
                  </a:ln>
                </p:spPr>
                <p:style>
                  <a:lnRef idx="0"/>
                  <a:fillRef idx="0"/>
                  <a:effectRef idx="0"/>
                  <a:fontRef idx="minor"/>
                </p:style>
              </p:sp>
              <p:sp>
                <p:nvSpPr>
                  <p:cNvPr id="553" name="Line 26"/>
                  <p:cNvSpPr/>
                  <p:nvPr/>
                </p:nvSpPr>
                <p:spPr>
                  <a:xfrm>
                    <a:off x="8005680" y="5257800"/>
                    <a:ext cx="0" cy="190440"/>
                  </a:xfrm>
                  <a:prstGeom prst="line">
                    <a:avLst/>
                  </a:prstGeom>
                  <a:ln w="28440">
                    <a:solidFill>
                      <a:srgbClr val="323232">
                        <a:alpha val="50000"/>
                      </a:srgbClr>
                    </a:solidFill>
                    <a:round/>
                  </a:ln>
                </p:spPr>
                <p:style>
                  <a:lnRef idx="0"/>
                  <a:fillRef idx="0"/>
                  <a:effectRef idx="0"/>
                  <a:fontRef idx="minor"/>
                </p:style>
              </p:sp>
              <p:sp>
                <p:nvSpPr>
                  <p:cNvPr id="554" name="CustomShape 27"/>
                  <p:cNvSpPr/>
                  <p:nvPr/>
                </p:nvSpPr>
                <p:spPr>
                  <a:xfrm>
                    <a:off x="5943600" y="5372280"/>
                    <a:ext cx="151920" cy="151920"/>
                  </a:xfrm>
                  <a:prstGeom prst="rect">
                    <a:avLst/>
                  </a:prstGeom>
                  <a:gradFill rotWithShape="0">
                    <a:gsLst>
                      <a:gs pos="0">
                        <a:srgbClr val="c0c0c0"/>
                      </a:gs>
                      <a:gs pos="100000">
                        <a:srgbClr val="585858">
                          <a:alpha val="0"/>
                        </a:srgbClr>
                      </a:gs>
                    </a:gsLst>
                    <a:lin ang="0"/>
                  </a:gradFill>
                  <a:ln w="9360">
                    <a:noFill/>
                  </a:ln>
                </p:spPr>
                <p:style>
                  <a:lnRef idx="0"/>
                  <a:fillRef idx="0"/>
                  <a:effectRef idx="0"/>
                  <a:fontRef idx="minor"/>
                </p:style>
              </p:sp>
              <p:sp>
                <p:nvSpPr>
                  <p:cNvPr id="555" name="CustomShape 28"/>
                  <p:cNvSpPr/>
                  <p:nvPr/>
                </p:nvSpPr>
                <p:spPr>
                  <a:xfrm rot="10800000">
                    <a:off x="8229960" y="5372640"/>
                    <a:ext cx="151920" cy="151920"/>
                  </a:xfrm>
                  <a:prstGeom prst="rect">
                    <a:avLst/>
                  </a:prstGeom>
                  <a:gradFill rotWithShape="0">
                    <a:gsLst>
                      <a:gs pos="0">
                        <a:srgbClr val="c0c0c0"/>
                      </a:gs>
                      <a:gs pos="100000">
                        <a:srgbClr val="585858">
                          <a:alpha val="0"/>
                        </a:srgbClr>
                      </a:gs>
                    </a:gsLst>
                    <a:lin ang="10800000"/>
                  </a:gradFill>
                  <a:ln w="9360">
                    <a:noFill/>
                  </a:ln>
                </p:spPr>
                <p:style>
                  <a:lnRef idx="0"/>
                  <a:fillRef idx="0"/>
                  <a:effectRef idx="0"/>
                  <a:fontRef idx="minor"/>
                </p:style>
              </p:sp>
              <p:sp>
                <p:nvSpPr>
                  <p:cNvPr id="556" name="CustomShape 29"/>
                  <p:cNvSpPr/>
                  <p:nvPr/>
                </p:nvSpPr>
                <p:spPr>
                  <a:xfrm rot="5400000">
                    <a:off x="7936560" y="5253120"/>
                    <a:ext cx="151920" cy="151920"/>
                  </a:xfrm>
                  <a:prstGeom prst="rect">
                    <a:avLst/>
                  </a:prstGeom>
                  <a:gradFill rotWithShape="0">
                    <a:gsLst>
                      <a:gs pos="0">
                        <a:srgbClr val="c0c0c0"/>
                      </a:gs>
                      <a:gs pos="100000">
                        <a:srgbClr val="585858">
                          <a:alpha val="0"/>
                        </a:srgbClr>
                      </a:gs>
                    </a:gsLst>
                    <a:lin ang="5400000"/>
                  </a:gradFill>
                  <a:ln w="9360">
                    <a:noFill/>
                  </a:ln>
                </p:spPr>
                <p:style>
                  <a:lnRef idx="0"/>
                  <a:fillRef idx="0"/>
                  <a:effectRef idx="0"/>
                  <a:fontRef idx="minor"/>
                </p:style>
              </p:sp>
              <p:sp>
                <p:nvSpPr>
                  <p:cNvPr id="557" name="CustomShape 30"/>
                  <p:cNvSpPr/>
                  <p:nvPr/>
                </p:nvSpPr>
                <p:spPr>
                  <a:xfrm rot="16200000">
                    <a:off x="6213600" y="5491800"/>
                    <a:ext cx="151920" cy="151920"/>
                  </a:xfrm>
                  <a:prstGeom prst="rect">
                    <a:avLst/>
                  </a:prstGeom>
                  <a:gradFill rotWithShape="0">
                    <a:gsLst>
                      <a:gs pos="0">
                        <a:srgbClr val="c0c0c0"/>
                      </a:gs>
                      <a:gs pos="100000">
                        <a:srgbClr val="585858">
                          <a:alpha val="0"/>
                        </a:srgbClr>
                      </a:gs>
                    </a:gsLst>
                    <a:lin ang="16200000"/>
                  </a:gradFill>
                  <a:ln w="9360">
                    <a:noFill/>
                  </a:ln>
                </p:spPr>
                <p:style>
                  <a:lnRef idx="0"/>
                  <a:fillRef idx="0"/>
                  <a:effectRef idx="0"/>
                  <a:fontRef idx="minor"/>
                </p:style>
              </p:sp>
            </p:grpSp>
            <p:sp>
              <p:nvSpPr>
                <p:cNvPr id="558" name="CustomShape 31"/>
                <p:cNvSpPr/>
                <p:nvPr/>
              </p:nvSpPr>
              <p:spPr>
                <a:xfrm>
                  <a:off x="5730840" y="2662200"/>
                  <a:ext cx="2852280" cy="684000"/>
                </a:xfrm>
                <a:prstGeom prst="roundRect">
                  <a:avLst>
                    <a:gd name="adj" fmla="val 8495"/>
                  </a:avLst>
                </a:prstGeom>
                <a:solidFill>
                  <a:schemeClr val="bg2"/>
                </a:solidFill>
                <a:ln w="9360">
                  <a:solidFill>
                    <a:schemeClr val="tx1"/>
                  </a:solidFill>
                  <a:round/>
                </a:ln>
              </p:spPr>
              <p:style>
                <a:lnRef idx="0"/>
                <a:fillRef idx="0"/>
                <a:effectRef idx="0"/>
                <a:fontRef idx="minor"/>
              </p:style>
            </p:sp>
            <p:sp>
              <p:nvSpPr>
                <p:cNvPr id="559" name="CustomShape 32"/>
                <p:cNvSpPr/>
                <p:nvPr/>
              </p:nvSpPr>
              <p:spPr>
                <a:xfrm>
                  <a:off x="5730840" y="3476520"/>
                  <a:ext cx="2852280" cy="684000"/>
                </a:xfrm>
                <a:prstGeom prst="roundRect">
                  <a:avLst>
                    <a:gd name="adj" fmla="val 8495"/>
                  </a:avLst>
                </a:prstGeom>
                <a:solidFill>
                  <a:schemeClr val="bg2"/>
                </a:solidFill>
                <a:ln w="9360">
                  <a:solidFill>
                    <a:schemeClr val="tx1"/>
                  </a:solidFill>
                  <a:round/>
                </a:ln>
              </p:spPr>
              <p:style>
                <a:lnRef idx="0"/>
                <a:fillRef idx="0"/>
                <a:effectRef idx="0"/>
                <a:fontRef idx="minor"/>
              </p:style>
            </p:sp>
            <p:sp>
              <p:nvSpPr>
                <p:cNvPr id="560" name="CustomShape 33"/>
                <p:cNvSpPr/>
                <p:nvPr/>
              </p:nvSpPr>
              <p:spPr>
                <a:xfrm>
                  <a:off x="5730840" y="4290840"/>
                  <a:ext cx="2852280" cy="684000"/>
                </a:xfrm>
                <a:prstGeom prst="roundRect">
                  <a:avLst>
                    <a:gd name="adj" fmla="val 8495"/>
                  </a:avLst>
                </a:prstGeom>
                <a:solidFill>
                  <a:schemeClr val="bg2"/>
                </a:solidFill>
                <a:ln w="9360">
                  <a:solidFill>
                    <a:schemeClr val="tx1"/>
                  </a:solidFill>
                  <a:round/>
                </a:ln>
              </p:spPr>
              <p:style>
                <a:lnRef idx="0"/>
                <a:fillRef idx="0"/>
                <a:effectRef idx="0"/>
                <a:fontRef idx="minor"/>
              </p:style>
            </p:sp>
            <p:grpSp>
              <p:nvGrpSpPr>
                <p:cNvPr id="561" name="Group 34"/>
                <p:cNvGrpSpPr/>
                <p:nvPr/>
              </p:nvGrpSpPr>
              <p:grpSpPr>
                <a:xfrm>
                  <a:off x="5340240" y="2209680"/>
                  <a:ext cx="3643200" cy="390600"/>
                  <a:chOff x="5340240" y="2209680"/>
                  <a:chExt cx="3643200" cy="390600"/>
                </a:xfrm>
              </p:grpSpPr>
              <p:sp>
                <p:nvSpPr>
                  <p:cNvPr id="562" name="CustomShape 35"/>
                  <p:cNvSpPr/>
                  <p:nvPr/>
                </p:nvSpPr>
                <p:spPr>
                  <a:xfrm>
                    <a:off x="5423040" y="2284560"/>
                    <a:ext cx="3516120" cy="242640"/>
                  </a:xfrm>
                  <a:prstGeom prst="rect">
                    <a:avLst/>
                  </a:prstGeom>
                  <a:gradFill rotWithShape="0">
                    <a:gsLst>
                      <a:gs pos="0">
                        <a:srgbClr val="00587d"/>
                      </a:gs>
                      <a:gs pos="100000">
                        <a:srgbClr val="007db1"/>
                      </a:gs>
                    </a:gsLst>
                    <a:lin ang="16200000"/>
                  </a:gradFill>
                  <a:ln w="22320">
                    <a:no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38100" h="38100"/>
                  </a:sp3d>
                </p:spPr>
                <p:style>
                  <a:lnRef idx="0"/>
                  <a:fillRef idx="0"/>
                  <a:effectRef idx="0"/>
                  <a:fontRef idx="minor"/>
                </p:style>
              </p:sp>
              <p:sp>
                <p:nvSpPr>
                  <p:cNvPr id="563" name="CustomShape 36"/>
                  <p:cNvSpPr/>
                  <p:nvPr/>
                </p:nvSpPr>
                <p:spPr>
                  <a:xfrm>
                    <a:off x="6180840" y="2254320"/>
                    <a:ext cx="1944360" cy="303840"/>
                  </a:xfrm>
                  <a:prstGeom prst="rect">
                    <a:avLst/>
                  </a:prstGeom>
                  <a:noFill/>
                  <a:ln w="9360">
                    <a:noFill/>
                  </a:ln>
                </p:spPr>
                <p:style>
                  <a:lnRef idx="0"/>
                  <a:fillRef idx="0"/>
                  <a:effectRef idx="0"/>
                  <a:fontRef idx="minor"/>
                </p:style>
                <p:txBody>
                  <a:bodyPr wrap="none" lIns="90000" rIns="90000" tIns="45000" bIns="45000" anchor="ctr" anchorCtr="1">
                    <a:spAutoFit/>
                  </a:bodyPr>
                  <a:p>
                    <a:pPr algn="ctr">
                      <a:lnSpc>
                        <a:spcPct val="100000"/>
                      </a:lnSpc>
                      <a:spcAft>
                        <a:spcPts val="561"/>
                      </a:spcAft>
                    </a:pPr>
                    <a:r>
                      <a:rPr b="1" lang="en-US" sz="1400" spc="-1" strike="noStrike">
                        <a:solidFill>
                          <a:srgbClr val="ffffff"/>
                        </a:solidFill>
                        <a:latin typeface="Arial"/>
                        <a:ea typeface="ＭＳ Ｐゴシック"/>
                      </a:rPr>
                      <a:t>Virtual Infrastructure</a:t>
                    </a:r>
                    <a:endParaRPr b="0" lang="en-IN" sz="1400" spc="-1" strike="noStrike">
                      <a:latin typeface="Arial"/>
                    </a:endParaRPr>
                  </a:p>
                </p:txBody>
              </p:sp>
              <p:grpSp>
                <p:nvGrpSpPr>
                  <p:cNvPr id="564" name="Group 37"/>
                  <p:cNvGrpSpPr/>
                  <p:nvPr/>
                </p:nvGrpSpPr>
                <p:grpSpPr>
                  <a:xfrm>
                    <a:off x="8278920" y="2209680"/>
                    <a:ext cx="704520" cy="390240"/>
                    <a:chOff x="8278920" y="2209680"/>
                    <a:chExt cx="704520" cy="390240"/>
                  </a:xfrm>
                </p:grpSpPr>
                <p:sp>
                  <p:nvSpPr>
                    <p:cNvPr id="565" name="CustomShape 38"/>
                    <p:cNvSpPr/>
                    <p:nvPr/>
                  </p:nvSpPr>
                  <p:spPr>
                    <a:xfrm>
                      <a:off x="8278920" y="2209680"/>
                      <a:ext cx="704520" cy="390240"/>
                    </a:xfrm>
                    <a:prstGeom prst="rect">
                      <a:avLst/>
                    </a:prstGeom>
                    <a:gradFill rotWithShape="0">
                      <a:gsLst>
                        <a:gs pos="0">
                          <a:srgbClr val="ffffff">
                            <a:alpha val="0"/>
                          </a:srgbClr>
                        </a:gs>
                        <a:gs pos="100000">
                          <a:srgbClr val="ffffff"/>
                        </a:gs>
                      </a:gsLst>
                      <a:lin ang="0"/>
                    </a:gradFill>
                    <a:ln w="9360">
                      <a:noFill/>
                    </a:ln>
                  </p:spPr>
                  <p:style>
                    <a:lnRef idx="0"/>
                    <a:fillRef idx="0"/>
                    <a:effectRef idx="0"/>
                    <a:fontRef idx="minor"/>
                  </p:style>
                </p:sp>
                <p:grpSp>
                  <p:nvGrpSpPr>
                    <p:cNvPr id="566" name="Group 39"/>
                    <p:cNvGrpSpPr/>
                    <p:nvPr/>
                  </p:nvGrpSpPr>
                  <p:grpSpPr>
                    <a:xfrm>
                      <a:off x="8707320" y="2376360"/>
                      <a:ext cx="268200" cy="58320"/>
                      <a:chOff x="8707320" y="2376360"/>
                      <a:chExt cx="268200" cy="58320"/>
                    </a:xfrm>
                  </p:grpSpPr>
                  <p:sp>
                    <p:nvSpPr>
                      <p:cNvPr id="567" name="CustomShape 40"/>
                      <p:cNvSpPr/>
                      <p:nvPr/>
                    </p:nvSpPr>
                    <p:spPr>
                      <a:xfrm>
                        <a:off x="8707320" y="2376360"/>
                        <a:ext cx="59400" cy="58320"/>
                      </a:xfrm>
                      <a:prstGeom prst="ellipse">
                        <a:avLst/>
                      </a:prstGeom>
                      <a:solidFill>
                        <a:schemeClr val="tx2"/>
                      </a:solidFill>
                      <a:ln w="9360">
                        <a:noFill/>
                      </a:ln>
                    </p:spPr>
                    <p:style>
                      <a:lnRef idx="0"/>
                      <a:fillRef idx="0"/>
                      <a:effectRef idx="0"/>
                      <a:fontRef idx="minor"/>
                    </p:style>
                  </p:sp>
                  <p:sp>
                    <p:nvSpPr>
                      <p:cNvPr id="568" name="CustomShape 41"/>
                      <p:cNvSpPr/>
                      <p:nvPr/>
                    </p:nvSpPr>
                    <p:spPr>
                      <a:xfrm>
                        <a:off x="8811720" y="2376360"/>
                        <a:ext cx="59400" cy="58320"/>
                      </a:xfrm>
                      <a:prstGeom prst="ellipse">
                        <a:avLst/>
                      </a:prstGeom>
                      <a:solidFill>
                        <a:schemeClr val="tx2"/>
                      </a:solidFill>
                      <a:ln w="9360">
                        <a:noFill/>
                      </a:ln>
                    </p:spPr>
                    <p:style>
                      <a:lnRef idx="0"/>
                      <a:fillRef idx="0"/>
                      <a:effectRef idx="0"/>
                      <a:fontRef idx="minor"/>
                    </p:style>
                  </p:sp>
                  <p:sp>
                    <p:nvSpPr>
                      <p:cNvPr id="569" name="CustomShape 42"/>
                      <p:cNvSpPr/>
                      <p:nvPr/>
                    </p:nvSpPr>
                    <p:spPr>
                      <a:xfrm>
                        <a:off x="8916120" y="2376360"/>
                        <a:ext cx="59400" cy="58320"/>
                      </a:xfrm>
                      <a:prstGeom prst="ellipse">
                        <a:avLst/>
                      </a:prstGeom>
                      <a:solidFill>
                        <a:schemeClr val="tx2"/>
                      </a:solidFill>
                      <a:ln w="9360">
                        <a:noFill/>
                      </a:ln>
                    </p:spPr>
                    <p:style>
                      <a:lnRef idx="0"/>
                      <a:fillRef idx="0"/>
                      <a:effectRef idx="0"/>
                      <a:fontRef idx="minor"/>
                    </p:style>
                  </p:sp>
                </p:grpSp>
              </p:grpSp>
              <p:grpSp>
                <p:nvGrpSpPr>
                  <p:cNvPr id="570" name="Group 43"/>
                  <p:cNvGrpSpPr/>
                  <p:nvPr/>
                </p:nvGrpSpPr>
                <p:grpSpPr>
                  <a:xfrm>
                    <a:off x="5340240" y="2210040"/>
                    <a:ext cx="704880" cy="390240"/>
                    <a:chOff x="5340240" y="2210040"/>
                    <a:chExt cx="704880" cy="390240"/>
                  </a:xfrm>
                </p:grpSpPr>
                <p:sp>
                  <p:nvSpPr>
                    <p:cNvPr id="571" name="CustomShape 44"/>
                    <p:cNvSpPr/>
                    <p:nvPr/>
                  </p:nvSpPr>
                  <p:spPr>
                    <a:xfrm rot="10800000">
                      <a:off x="5340600" y="2210040"/>
                      <a:ext cx="704520" cy="390240"/>
                    </a:xfrm>
                    <a:prstGeom prst="rect">
                      <a:avLst/>
                    </a:prstGeom>
                    <a:gradFill rotWithShape="0">
                      <a:gsLst>
                        <a:gs pos="0">
                          <a:srgbClr val="ffffff">
                            <a:alpha val="0"/>
                          </a:srgbClr>
                        </a:gs>
                        <a:gs pos="100000">
                          <a:srgbClr val="ffffff"/>
                        </a:gs>
                      </a:gsLst>
                      <a:lin ang="10800000"/>
                    </a:gradFill>
                    <a:ln w="9360">
                      <a:noFill/>
                    </a:ln>
                  </p:spPr>
                  <p:style>
                    <a:lnRef idx="0"/>
                    <a:fillRef idx="0"/>
                    <a:effectRef idx="0"/>
                    <a:fontRef idx="minor"/>
                  </p:style>
                </p:sp>
                <p:grpSp>
                  <p:nvGrpSpPr>
                    <p:cNvPr id="572" name="Group 45"/>
                    <p:cNvGrpSpPr/>
                    <p:nvPr/>
                  </p:nvGrpSpPr>
                  <p:grpSpPr>
                    <a:xfrm>
                      <a:off x="5340240" y="2374920"/>
                      <a:ext cx="268200" cy="58320"/>
                      <a:chOff x="5340240" y="2374920"/>
                      <a:chExt cx="268200" cy="58320"/>
                    </a:xfrm>
                  </p:grpSpPr>
                  <p:sp>
                    <p:nvSpPr>
                      <p:cNvPr id="573" name="CustomShape 46"/>
                      <p:cNvSpPr/>
                      <p:nvPr/>
                    </p:nvSpPr>
                    <p:spPr>
                      <a:xfrm>
                        <a:off x="5340240" y="2374920"/>
                        <a:ext cx="59400" cy="58320"/>
                      </a:xfrm>
                      <a:prstGeom prst="ellipse">
                        <a:avLst/>
                      </a:prstGeom>
                      <a:solidFill>
                        <a:schemeClr val="tx2"/>
                      </a:solidFill>
                      <a:ln w="9360">
                        <a:noFill/>
                      </a:ln>
                    </p:spPr>
                    <p:style>
                      <a:lnRef idx="0"/>
                      <a:fillRef idx="0"/>
                      <a:effectRef idx="0"/>
                      <a:fontRef idx="minor"/>
                    </p:style>
                  </p:sp>
                  <p:sp>
                    <p:nvSpPr>
                      <p:cNvPr id="574" name="CustomShape 47"/>
                      <p:cNvSpPr/>
                      <p:nvPr/>
                    </p:nvSpPr>
                    <p:spPr>
                      <a:xfrm>
                        <a:off x="5444640" y="2374920"/>
                        <a:ext cx="59400" cy="58320"/>
                      </a:xfrm>
                      <a:prstGeom prst="ellipse">
                        <a:avLst/>
                      </a:prstGeom>
                      <a:solidFill>
                        <a:schemeClr val="tx2"/>
                      </a:solidFill>
                      <a:ln w="9360">
                        <a:noFill/>
                      </a:ln>
                    </p:spPr>
                    <p:style>
                      <a:lnRef idx="0"/>
                      <a:fillRef idx="0"/>
                      <a:effectRef idx="0"/>
                      <a:fontRef idx="minor"/>
                    </p:style>
                  </p:sp>
                  <p:sp>
                    <p:nvSpPr>
                      <p:cNvPr id="575" name="CustomShape 48"/>
                      <p:cNvSpPr/>
                      <p:nvPr/>
                    </p:nvSpPr>
                    <p:spPr>
                      <a:xfrm>
                        <a:off x="5549040" y="2374920"/>
                        <a:ext cx="59400" cy="58320"/>
                      </a:xfrm>
                      <a:prstGeom prst="ellipse">
                        <a:avLst/>
                      </a:prstGeom>
                      <a:solidFill>
                        <a:schemeClr val="tx2"/>
                      </a:solidFill>
                      <a:ln w="9360">
                        <a:noFill/>
                      </a:ln>
                    </p:spPr>
                    <p:style>
                      <a:lnRef idx="0"/>
                      <a:fillRef idx="0"/>
                      <a:effectRef idx="0"/>
                      <a:fontRef idx="minor"/>
                    </p:style>
                  </p:sp>
                </p:grpSp>
              </p:grpSp>
            </p:grpSp>
          </p:grpSp>
          <p:sp>
            <p:nvSpPr>
              <p:cNvPr id="576" name="CustomShape 49"/>
              <p:cNvSpPr/>
              <p:nvPr/>
            </p:nvSpPr>
            <p:spPr>
              <a:xfrm>
                <a:off x="4324680" y="5187960"/>
                <a:ext cx="1395720" cy="503640"/>
              </a:xfrm>
              <a:prstGeom prst="rect">
                <a:avLst/>
              </a:prstGeom>
              <a:noFill/>
              <a:ln w="9360">
                <a:noFill/>
              </a:ln>
            </p:spPr>
            <p:style>
              <a:lnRef idx="0"/>
              <a:fillRef idx="0"/>
              <a:effectRef idx="0"/>
              <a:fontRef idx="minor"/>
            </p:style>
            <p:txBody>
              <a:bodyPr wrap="none" lIns="90000" rIns="90000" tIns="45000" bIns="45000">
                <a:spAutoFit/>
              </a:bodyPr>
              <a:p>
                <a:pPr algn="r">
                  <a:lnSpc>
                    <a:spcPct val="85000"/>
                  </a:lnSpc>
                  <a:spcAft>
                    <a:spcPts val="641"/>
                  </a:spcAft>
                </a:pPr>
                <a:r>
                  <a:rPr b="1" lang="en-US" sz="1600" spc="-1" strike="noStrike">
                    <a:solidFill>
                      <a:srgbClr val="002060"/>
                    </a:solidFill>
                    <a:latin typeface="Arial"/>
                    <a:ea typeface="ＭＳ Ｐゴシック"/>
                  </a:rPr>
                  <a:t>Interconnect</a:t>
                </a:r>
                <a:br/>
                <a:r>
                  <a:rPr b="1" lang="en-US" sz="1600" spc="-1" strike="noStrike">
                    <a:solidFill>
                      <a:srgbClr val="002060"/>
                    </a:solidFill>
                    <a:latin typeface="Arial"/>
                    <a:ea typeface="ＭＳ Ｐゴシック"/>
                  </a:rPr>
                  <a:t>Pool</a:t>
                </a:r>
                <a:endParaRPr b="0" lang="en-IN" sz="1600" spc="-1" strike="noStrike">
                  <a:latin typeface="Arial"/>
                </a:endParaRPr>
              </a:p>
            </p:txBody>
          </p:sp>
          <p:sp>
            <p:nvSpPr>
              <p:cNvPr id="577" name="CustomShape 50"/>
              <p:cNvSpPr/>
              <p:nvPr/>
            </p:nvSpPr>
            <p:spPr>
              <a:xfrm>
                <a:off x="5106240" y="2762280"/>
                <a:ext cx="619920" cy="503640"/>
              </a:xfrm>
              <a:prstGeom prst="rect">
                <a:avLst/>
              </a:prstGeom>
              <a:noFill/>
              <a:ln w="9360">
                <a:noFill/>
              </a:ln>
            </p:spPr>
            <p:style>
              <a:lnRef idx="0"/>
              <a:fillRef idx="0"/>
              <a:effectRef idx="0"/>
              <a:fontRef idx="minor"/>
            </p:style>
            <p:txBody>
              <a:bodyPr wrap="none" lIns="90000" rIns="90000" tIns="45000" bIns="45000">
                <a:spAutoFit/>
              </a:bodyPr>
              <a:p>
                <a:pPr algn="r">
                  <a:lnSpc>
                    <a:spcPct val="85000"/>
                  </a:lnSpc>
                  <a:spcAft>
                    <a:spcPts val="641"/>
                  </a:spcAft>
                </a:pPr>
                <a:r>
                  <a:rPr b="1" lang="en-US" sz="1600" spc="-1" strike="noStrike">
                    <a:solidFill>
                      <a:srgbClr val="002060"/>
                    </a:solidFill>
                    <a:latin typeface="Arial"/>
                    <a:ea typeface="ＭＳ Ｐゴシック"/>
                  </a:rPr>
                  <a:t>CPU</a:t>
                </a:r>
                <a:br/>
                <a:r>
                  <a:rPr b="1" lang="en-US" sz="1600" spc="-1" strike="noStrike">
                    <a:solidFill>
                      <a:srgbClr val="002060"/>
                    </a:solidFill>
                    <a:latin typeface="Arial"/>
                    <a:ea typeface="ＭＳ Ｐゴシック"/>
                  </a:rPr>
                  <a:t>Pool</a:t>
                </a:r>
                <a:endParaRPr b="0" lang="en-IN" sz="1600" spc="-1" strike="noStrike">
                  <a:latin typeface="Arial"/>
                </a:endParaRPr>
              </a:p>
            </p:txBody>
          </p:sp>
          <p:sp>
            <p:nvSpPr>
              <p:cNvPr id="578" name="CustomShape 51"/>
              <p:cNvSpPr/>
              <p:nvPr/>
            </p:nvSpPr>
            <p:spPr>
              <a:xfrm>
                <a:off x="4765680" y="3562200"/>
                <a:ext cx="958320" cy="503640"/>
              </a:xfrm>
              <a:prstGeom prst="rect">
                <a:avLst/>
              </a:prstGeom>
              <a:noFill/>
              <a:ln w="9360">
                <a:noFill/>
              </a:ln>
            </p:spPr>
            <p:style>
              <a:lnRef idx="0"/>
              <a:fillRef idx="0"/>
              <a:effectRef idx="0"/>
              <a:fontRef idx="minor"/>
            </p:style>
            <p:txBody>
              <a:bodyPr wrap="none" lIns="90000" rIns="90000" tIns="45000" bIns="45000">
                <a:spAutoFit/>
              </a:bodyPr>
              <a:p>
                <a:pPr algn="r">
                  <a:lnSpc>
                    <a:spcPct val="85000"/>
                  </a:lnSpc>
                  <a:spcAft>
                    <a:spcPts val="641"/>
                  </a:spcAft>
                </a:pPr>
                <a:r>
                  <a:rPr b="1" lang="en-US" sz="1600" spc="-1" strike="noStrike">
                    <a:solidFill>
                      <a:srgbClr val="002060"/>
                    </a:solidFill>
                    <a:latin typeface="Arial"/>
                    <a:ea typeface="ＭＳ Ｐゴシック"/>
                  </a:rPr>
                  <a:t>Memory</a:t>
                </a:r>
                <a:br/>
                <a:r>
                  <a:rPr b="1" lang="en-US" sz="1600" spc="-1" strike="noStrike">
                    <a:solidFill>
                      <a:srgbClr val="002060"/>
                    </a:solidFill>
                    <a:latin typeface="Arial"/>
                    <a:ea typeface="ＭＳ Ｐゴシック"/>
                  </a:rPr>
                  <a:t>Pool</a:t>
                </a:r>
                <a:endParaRPr b="0" lang="en-IN" sz="1600" spc="-1" strike="noStrike">
                  <a:latin typeface="Arial"/>
                </a:endParaRPr>
              </a:p>
            </p:txBody>
          </p:sp>
          <p:sp>
            <p:nvSpPr>
              <p:cNvPr id="579" name="CustomShape 52"/>
              <p:cNvSpPr/>
              <p:nvPr/>
            </p:nvSpPr>
            <p:spPr>
              <a:xfrm>
                <a:off x="4788720" y="4373640"/>
                <a:ext cx="935640" cy="503640"/>
              </a:xfrm>
              <a:prstGeom prst="rect">
                <a:avLst/>
              </a:prstGeom>
              <a:noFill/>
              <a:ln w="9360">
                <a:noFill/>
              </a:ln>
            </p:spPr>
            <p:style>
              <a:lnRef idx="0"/>
              <a:fillRef idx="0"/>
              <a:effectRef idx="0"/>
              <a:fontRef idx="minor"/>
            </p:style>
            <p:txBody>
              <a:bodyPr wrap="none" lIns="90000" rIns="90000" tIns="45000" bIns="45000">
                <a:spAutoFit/>
              </a:bodyPr>
              <a:p>
                <a:pPr algn="r">
                  <a:lnSpc>
                    <a:spcPct val="85000"/>
                  </a:lnSpc>
                  <a:spcAft>
                    <a:spcPts val="641"/>
                  </a:spcAft>
                </a:pPr>
                <a:r>
                  <a:rPr b="1" lang="en-US" sz="1600" spc="-1" strike="noStrike">
                    <a:solidFill>
                      <a:srgbClr val="002060"/>
                    </a:solidFill>
                    <a:latin typeface="Arial"/>
                    <a:ea typeface="ＭＳ Ｐゴシック"/>
                  </a:rPr>
                  <a:t>Storage</a:t>
                </a:r>
                <a:br/>
                <a:r>
                  <a:rPr b="1" lang="en-US" sz="1600" spc="-1" strike="noStrike">
                    <a:solidFill>
                      <a:srgbClr val="002060"/>
                    </a:solidFill>
                    <a:latin typeface="Arial"/>
                    <a:ea typeface="ＭＳ Ｐゴシック"/>
                  </a:rPr>
                  <a:t>Pool</a:t>
                </a:r>
                <a:endParaRPr b="0" lang="en-IN" sz="1600" spc="-1" strike="noStrike">
                  <a:latin typeface="Arial"/>
                </a:endParaRPr>
              </a:p>
            </p:txBody>
          </p:sp>
        </p:grpSp>
        <p:pic>
          <p:nvPicPr>
            <p:cNvPr id="580" name="Picture 356" descr="ICON_CPU_Q308"/>
            <p:cNvPicPr/>
            <p:nvPr/>
          </p:nvPicPr>
          <p:blipFill>
            <a:blip r:embed="rId13"/>
            <a:stretch/>
          </p:blipFill>
          <p:spPr>
            <a:xfrm>
              <a:off x="6093720" y="2839680"/>
              <a:ext cx="232920" cy="425520"/>
            </a:xfrm>
            <a:prstGeom prst="rect">
              <a:avLst/>
            </a:prstGeom>
            <a:ln w="9360">
              <a:noFill/>
            </a:ln>
          </p:spPr>
        </p:pic>
        <p:pic>
          <p:nvPicPr>
            <p:cNvPr id="581" name="Picture 359" descr="ICON_Memory_Q308"/>
            <p:cNvPicPr/>
            <p:nvPr/>
          </p:nvPicPr>
          <p:blipFill>
            <a:blip r:embed="rId14"/>
            <a:stretch/>
          </p:blipFill>
          <p:spPr>
            <a:xfrm>
              <a:off x="6000840" y="3631680"/>
              <a:ext cx="418680" cy="444960"/>
            </a:xfrm>
            <a:prstGeom prst="rect">
              <a:avLst/>
            </a:prstGeom>
            <a:ln w="9360">
              <a:noFill/>
            </a:ln>
          </p:spPr>
        </p:pic>
        <p:pic>
          <p:nvPicPr>
            <p:cNvPr id="582" name="Picture 13" descr="ICON_Storage_1up_Q308.png"/>
            <p:cNvPicPr/>
            <p:nvPr/>
          </p:nvPicPr>
          <p:blipFill>
            <a:blip r:embed="rId15"/>
            <a:stretch/>
          </p:blipFill>
          <p:spPr>
            <a:xfrm>
              <a:off x="7184160" y="4464360"/>
              <a:ext cx="303120" cy="370080"/>
            </a:xfrm>
            <a:prstGeom prst="rect">
              <a:avLst/>
            </a:prstGeom>
            <a:ln w="9360">
              <a:noFill/>
            </a:ln>
          </p:spPr>
        </p:pic>
        <p:pic>
          <p:nvPicPr>
            <p:cNvPr id="583" name="Picture 18" descr="ICON_Router_Q408"/>
            <p:cNvPicPr/>
            <p:nvPr/>
          </p:nvPicPr>
          <p:blipFill>
            <a:blip r:embed="rId16"/>
            <a:stretch/>
          </p:blipFill>
          <p:spPr>
            <a:xfrm>
              <a:off x="6459120" y="5243040"/>
              <a:ext cx="600480" cy="413280"/>
            </a:xfrm>
            <a:prstGeom prst="rect">
              <a:avLst/>
            </a:prstGeom>
            <a:ln w="9360">
              <a:noFill/>
            </a:ln>
          </p:spPr>
        </p:pic>
        <p:pic>
          <p:nvPicPr>
            <p:cNvPr id="584" name="Picture 18" descr="ICON_Router_Q408"/>
            <p:cNvPicPr/>
            <p:nvPr/>
          </p:nvPicPr>
          <p:blipFill>
            <a:blip r:embed="rId17"/>
            <a:stretch/>
          </p:blipFill>
          <p:spPr>
            <a:xfrm>
              <a:off x="7035480" y="5243040"/>
              <a:ext cx="600480" cy="413280"/>
            </a:xfrm>
            <a:prstGeom prst="rect">
              <a:avLst/>
            </a:prstGeom>
            <a:ln w="9360">
              <a:noFill/>
            </a:ln>
          </p:spPr>
        </p:pic>
        <p:pic>
          <p:nvPicPr>
            <p:cNvPr id="585" name="Picture 13" descr="ICON_Storage_1up_Q308.png"/>
            <p:cNvPicPr/>
            <p:nvPr/>
          </p:nvPicPr>
          <p:blipFill>
            <a:blip r:embed="rId18"/>
            <a:stretch/>
          </p:blipFill>
          <p:spPr>
            <a:xfrm>
              <a:off x="6058440" y="4464360"/>
              <a:ext cx="303120" cy="370080"/>
            </a:xfrm>
            <a:prstGeom prst="rect">
              <a:avLst/>
            </a:prstGeom>
            <a:ln w="9360">
              <a:noFill/>
            </a:ln>
          </p:spPr>
        </p:pic>
        <p:pic>
          <p:nvPicPr>
            <p:cNvPr id="586" name="Picture 13" descr="ICON_Storage_1up_Q308.png"/>
            <p:cNvPicPr/>
            <p:nvPr/>
          </p:nvPicPr>
          <p:blipFill>
            <a:blip r:embed="rId19"/>
            <a:stretch/>
          </p:blipFill>
          <p:spPr>
            <a:xfrm>
              <a:off x="6607800" y="4464360"/>
              <a:ext cx="303120" cy="370080"/>
            </a:xfrm>
            <a:prstGeom prst="rect">
              <a:avLst/>
            </a:prstGeom>
            <a:ln w="9360">
              <a:noFill/>
            </a:ln>
          </p:spPr>
        </p:pic>
        <p:pic>
          <p:nvPicPr>
            <p:cNvPr id="587" name="Picture 13" descr="ICON_Storage_1up_Q308.png"/>
            <p:cNvPicPr/>
            <p:nvPr/>
          </p:nvPicPr>
          <p:blipFill>
            <a:blip r:embed="rId20"/>
            <a:stretch/>
          </p:blipFill>
          <p:spPr>
            <a:xfrm>
              <a:off x="7746120" y="4464360"/>
              <a:ext cx="303120" cy="370080"/>
            </a:xfrm>
            <a:prstGeom prst="rect">
              <a:avLst/>
            </a:prstGeom>
            <a:ln w="9360">
              <a:noFill/>
            </a:ln>
          </p:spPr>
        </p:pic>
        <p:pic>
          <p:nvPicPr>
            <p:cNvPr id="588" name="Picture 356" descr="ICON_CPU_Q308"/>
            <p:cNvPicPr/>
            <p:nvPr/>
          </p:nvPicPr>
          <p:blipFill>
            <a:blip r:embed="rId21"/>
            <a:stretch/>
          </p:blipFill>
          <p:spPr>
            <a:xfrm>
              <a:off x="6642720" y="2839680"/>
              <a:ext cx="232920" cy="425520"/>
            </a:xfrm>
            <a:prstGeom prst="rect">
              <a:avLst/>
            </a:prstGeom>
            <a:ln w="9360">
              <a:noFill/>
            </a:ln>
          </p:spPr>
        </p:pic>
        <p:pic>
          <p:nvPicPr>
            <p:cNvPr id="589" name="Picture 356" descr="ICON_CPU_Q308"/>
            <p:cNvPicPr/>
            <p:nvPr/>
          </p:nvPicPr>
          <p:blipFill>
            <a:blip r:embed="rId22"/>
            <a:stretch/>
          </p:blipFill>
          <p:spPr>
            <a:xfrm>
              <a:off x="7219080" y="2839680"/>
              <a:ext cx="232920" cy="425520"/>
            </a:xfrm>
            <a:prstGeom prst="rect">
              <a:avLst/>
            </a:prstGeom>
            <a:ln w="9360">
              <a:noFill/>
            </a:ln>
          </p:spPr>
        </p:pic>
        <p:pic>
          <p:nvPicPr>
            <p:cNvPr id="590" name="Picture 356" descr="ICON_CPU_Q308"/>
            <p:cNvPicPr/>
            <p:nvPr/>
          </p:nvPicPr>
          <p:blipFill>
            <a:blip r:embed="rId23"/>
            <a:stretch/>
          </p:blipFill>
          <p:spPr>
            <a:xfrm>
              <a:off x="7781040" y="2839680"/>
              <a:ext cx="232920" cy="425520"/>
            </a:xfrm>
            <a:prstGeom prst="rect">
              <a:avLst/>
            </a:prstGeom>
            <a:ln w="9360">
              <a:noFill/>
            </a:ln>
          </p:spPr>
        </p:pic>
        <p:pic>
          <p:nvPicPr>
            <p:cNvPr id="591" name="Picture 359" descr="ICON_Memory_Q308"/>
            <p:cNvPicPr/>
            <p:nvPr/>
          </p:nvPicPr>
          <p:blipFill>
            <a:blip r:embed="rId24"/>
            <a:stretch/>
          </p:blipFill>
          <p:spPr>
            <a:xfrm>
              <a:off x="6550200" y="3631680"/>
              <a:ext cx="418680" cy="444960"/>
            </a:xfrm>
            <a:prstGeom prst="rect">
              <a:avLst/>
            </a:prstGeom>
            <a:ln w="9360">
              <a:noFill/>
            </a:ln>
          </p:spPr>
        </p:pic>
        <p:pic>
          <p:nvPicPr>
            <p:cNvPr id="592" name="Picture 359" descr="ICON_Memory_Q308"/>
            <p:cNvPicPr/>
            <p:nvPr/>
          </p:nvPicPr>
          <p:blipFill>
            <a:blip r:embed="rId25"/>
            <a:stretch/>
          </p:blipFill>
          <p:spPr>
            <a:xfrm>
              <a:off x="7126200" y="3631680"/>
              <a:ext cx="418680" cy="444960"/>
            </a:xfrm>
            <a:prstGeom prst="rect">
              <a:avLst/>
            </a:prstGeom>
            <a:ln w="9360">
              <a:noFill/>
            </a:ln>
          </p:spPr>
        </p:pic>
        <p:pic>
          <p:nvPicPr>
            <p:cNvPr id="593" name="Picture 359" descr="ICON_Memory_Q308"/>
            <p:cNvPicPr/>
            <p:nvPr/>
          </p:nvPicPr>
          <p:blipFill>
            <a:blip r:embed="rId26"/>
            <a:stretch/>
          </p:blipFill>
          <p:spPr>
            <a:xfrm>
              <a:off x="7688160" y="3631680"/>
              <a:ext cx="418680" cy="444960"/>
            </a:xfrm>
            <a:prstGeom prst="rect">
              <a:avLst/>
            </a:prstGeom>
            <a:ln w="9360">
              <a:noFill/>
            </a:ln>
          </p:spPr>
        </p:pic>
      </p:grpSp>
    </p:spTree>
  </p:cSld>
  <p:transition>
    <p:fade/>
  </p:transition>
  <p:timing>
    <p:tnLst>
      <p:par>
        <p:cTn id="237" dur="indefinite" restart="never" nodeType="tmRoot">
          <p:childTnLst>
            <p:seq>
              <p:cTn id="238" dur="indefinite" nodeType="mainSeq">
                <p:childTnLst>
                  <p:par>
                    <p:cTn id="239" fill="hold">
                      <p:stCondLst>
                        <p:cond delay="0"/>
                      </p:stCondLst>
                      <p:childTnLst>
                        <p:par>
                          <p:cTn id="240" fill="hold">
                            <p:stCondLst>
                              <p:cond delay="0"/>
                            </p:stCondLst>
                            <p:childTnLst>
                              <p:par>
                                <p:cTn id="241" nodeType="afterEffect" fill="hold" presetClass="path" presetID="56">
                                  <p:stCondLst>
                                    <p:cond delay="0"/>
                                  </p:stCondLst>
                                  <p:childTnLst>
                                    <p:animMotion origin="layout" path="M -4.44444E-006 1.48148E-006 L 0.46667 -0.41991 E">
                                      <p:cBhvr>
                                        <p:cTn id="242" dur="500" fill="hold"/>
                                        <p:tgtEl>
                                          <p:spTgt spid="517"/>
                                        </p:tgtEl>
                                        <p:attrNameLst>
                                          <p:attrName>ppt_x</p:attrName>
                                          <p:attrName>ppt_y</p:attrName>
                                        </p:attrNameLst>
                                      </p:cBhvr>
                                    </p:animMotion>
                                  </p:childTnLst>
                                </p:cTn>
                              </p:par>
                              <p:par>
                                <p:cTn id="243" nodeType="withEffect" fill="hold" presetClass="emph" presetID="6">
                                  <p:stCondLst>
                                    <p:cond delay="0"/>
                                  </p:stCondLst>
                                  <p:childTnLst>
                                    <p:animScale>
                                      <p:cBhvr>
                                        <p:cTn id="244" dur="500" fill="hold"/>
                                        <p:tgtEl>
                                          <p:spTgt spid="517"/>
                                        </p:tgtEl>
                                      </p:cBhvr>
                                      <p:by x="75000" y="75000"/>
                                    </p:animScale>
                                  </p:childTnLst>
                                </p:cTn>
                              </p:par>
                              <p:par>
                                <p:cTn id="245" nodeType="withEffect" fill="hold" presetClass="path" presetID="56">
                                  <p:stCondLst>
                                    <p:cond delay="0"/>
                                  </p:stCondLst>
                                  <p:childTnLst>
                                    <p:animMotion origin="layout" path="M 5E-006 0 L 0.68994 -0.41065 E">
                                      <p:cBhvr>
                                        <p:cTn id="246" dur="500" fill="hold"/>
                                        <p:tgtEl>
                                          <p:spTgt spid="523"/>
                                        </p:tgtEl>
                                        <p:attrNameLst>
                                          <p:attrName>ppt_x</p:attrName>
                                          <p:attrName>ppt_y</p:attrName>
                                        </p:attrNameLst>
                                      </p:cBhvr>
                                    </p:animMotion>
                                  </p:childTnLst>
                                </p:cTn>
                              </p:par>
                              <p:par>
                                <p:cTn id="247" nodeType="withEffect" fill="hold" presetClass="emph" presetID="6">
                                  <p:stCondLst>
                                    <p:cond delay="0"/>
                                  </p:stCondLst>
                                  <p:childTnLst>
                                    <p:animScale>
                                      <p:cBhvr>
                                        <p:cTn id="248" dur="500" fill="hold"/>
                                        <p:tgtEl>
                                          <p:spTgt spid="523"/>
                                        </p:tgtEl>
                                      </p:cBhvr>
                                      <p:by x="75000" y="75000"/>
                                    </p:animScale>
                                  </p:childTnLst>
                                </p:cTn>
                              </p:par>
                              <p:par>
                                <p:cTn id="249" nodeType="withEffect" fill="hold" presetClass="path" presetID="63">
                                  <p:stCondLst>
                                    <p:cond delay="0"/>
                                  </p:stCondLst>
                                  <p:childTnLst>
                                    <p:animMotion origin="layout" path="M -4.44444E-006 -4.07407E-006 L 0.34289 -0.07453 E">
                                      <p:cBhvr>
                                        <p:cTn id="250" dur="500" fill="hold"/>
                                        <p:tgtEl>
                                          <p:spTgt spid="529"/>
                                        </p:tgtEl>
                                        <p:attrNameLst>
                                          <p:attrName>ppt_x</p:attrName>
                                          <p:attrName>ppt_y</p:attrName>
                                        </p:attrNameLst>
                                      </p:cBhvr>
                                    </p:animMotion>
                                  </p:childTnLst>
                                </p:cTn>
                              </p:par>
                              <p:par>
                                <p:cTn id="251" nodeType="withEffect" fill="hold" presetClass="emph" presetID="6">
                                  <p:stCondLst>
                                    <p:cond delay="0"/>
                                  </p:stCondLst>
                                  <p:childTnLst>
                                    <p:animScale>
                                      <p:cBhvr>
                                        <p:cTn id="252" dur="500" fill="hold"/>
                                        <p:tgtEl>
                                          <p:spTgt spid="529"/>
                                        </p:tgtEl>
                                      </p:cBhvr>
                                      <p:by x="75000" y="75000"/>
                                    </p:animScale>
                                  </p:childTnLst>
                                </p:cTn>
                              </p:par>
                              <p:par>
                                <p:cTn id="253" nodeType="withEffect" fill="hold" presetClass="path" presetID="63">
                                  <p:stCondLst>
                                    <p:cond delay="0"/>
                                  </p:stCondLst>
                                  <p:childTnLst>
                                    <p:animMotion origin="layout" path="M 5E-006 -4.07407E-006 L 0.5658 -0.06412 E">
                                      <p:cBhvr>
                                        <p:cTn id="254" dur="500" fill="hold"/>
                                        <p:tgtEl>
                                          <p:spTgt spid="535"/>
                                        </p:tgtEl>
                                        <p:attrNameLst>
                                          <p:attrName>ppt_x</p:attrName>
                                          <p:attrName>ppt_y</p:attrName>
                                        </p:attrNameLst>
                                      </p:cBhvr>
                                    </p:animMotion>
                                  </p:childTnLst>
                                </p:cTn>
                              </p:par>
                              <p:par>
                                <p:cTn id="255" nodeType="withEffect" fill="hold" presetClass="emph" presetID="6">
                                  <p:stCondLst>
                                    <p:cond delay="0"/>
                                  </p:stCondLst>
                                  <p:childTnLst>
                                    <p:animScale>
                                      <p:cBhvr>
                                        <p:cTn id="256" dur="500" fill="hold"/>
                                        <p:tgtEl>
                                          <p:spTgt spid="535"/>
                                        </p:tgtEl>
                                      </p:cBhvr>
                                      <p:by x="75000" y="75000"/>
                                    </p:animScale>
                                  </p:childTnLst>
                                </p:cTn>
                              </p:par>
                            </p:childTnLst>
                          </p:cTn>
                        </p:par>
                        <p:par>
                          <p:cTn id="257" fill="hold">
                            <p:stCondLst>
                              <p:cond delay="500"/>
                            </p:stCondLst>
                            <p:childTnLst>
                              <p:par>
                                <p:cTn id="258" nodeType="afterEffect" fill="hold" presetClass="entr" presetID="10">
                                  <p:stCondLst>
                                    <p:cond delay="0"/>
                                  </p:stCondLst>
                                  <p:childTnLst>
                                    <p:set>
                                      <p:cBhvr>
                                        <p:cTn id="259" dur="1" fill="hold">
                                          <p:stCondLst>
                                            <p:cond delay="0"/>
                                          </p:stCondLst>
                                        </p:cTn>
                                        <p:tgtEl>
                                          <p:spTgt spid="541"/>
                                        </p:tgtEl>
                                        <p:attrNameLst>
                                          <p:attrName>style.visibility</p:attrName>
                                        </p:attrNameLst>
                                      </p:cBhvr>
                                      <p:to>
                                        <p:strVal val="visible"/>
                                      </p:to>
                                    </p:set>
                                    <p:animEffect filter="fade" transition="in">
                                      <p:cBhvr additive="repl">
                                        <p:cTn id="260" dur="500"/>
                                        <p:tgtEl>
                                          <p:spTgt spid="541"/>
                                        </p:tgtEl>
                                      </p:cBhvr>
                                    </p:animEffect>
                                  </p:childTnLst>
                                </p:cTn>
                              </p:par>
                            </p:childTnLst>
                          </p:cTn>
                        </p:par>
                        <p:par>
                          <p:cTn id="261" fill="hold">
                            <p:stCondLst>
                              <p:cond delay="1000"/>
                            </p:stCondLst>
                            <p:childTnLst>
                              <p:par>
                                <p:cTn id="262" nodeType="afterEffect" fill="hold" presetClass="exit" presetID="1">
                                  <p:stCondLst>
                                    <p:cond delay="0"/>
                                  </p:stCondLst>
                                  <p:childTnLst>
                                    <p:set>
                                      <p:cBhvr>
                                        <p:cTn id="263" dur="1" fill="hold">
                                          <p:stCondLst>
                                            <p:cond delay="0"/>
                                          </p:stCondLst>
                                        </p:cTn>
                                        <p:tgtEl>
                                          <p:spTgt spid="529"/>
                                        </p:tgtEl>
                                        <p:attrNameLst>
                                          <p:attrName>style.visibility</p:attrName>
                                        </p:attrNameLst>
                                      </p:cBhvr>
                                      <p:to>
                                        <p:strVal val="hidden"/>
                                      </p:to>
                                    </p:set>
                                  </p:childTnLst>
                                </p:cTn>
                              </p:par>
                              <p:par>
                                <p:cTn id="264" nodeType="withEffect" fill="hold" presetClass="exit" presetID="1">
                                  <p:stCondLst>
                                    <p:cond delay="0"/>
                                  </p:stCondLst>
                                  <p:childTnLst>
                                    <p:set>
                                      <p:cBhvr>
                                        <p:cTn id="265" dur="1" fill="hold">
                                          <p:stCondLst>
                                            <p:cond delay="0"/>
                                          </p:stCondLst>
                                        </p:cTn>
                                        <p:tgtEl>
                                          <p:spTgt spid="535"/>
                                        </p:tgtEl>
                                        <p:attrNameLst>
                                          <p:attrName>style.visibility</p:attrName>
                                        </p:attrNameLst>
                                      </p:cBhvr>
                                      <p:to>
                                        <p:strVal val="hidden"/>
                                      </p:to>
                                    </p:set>
                                  </p:childTnLst>
                                </p:cTn>
                              </p:par>
                              <p:par>
                                <p:cTn id="266" nodeType="withEffect" fill="hold" presetClass="exit" presetID="1">
                                  <p:stCondLst>
                                    <p:cond delay="0"/>
                                  </p:stCondLst>
                                  <p:childTnLst>
                                    <p:set>
                                      <p:cBhvr>
                                        <p:cTn id="267" dur="1" fill="hold">
                                          <p:stCondLst>
                                            <p:cond delay="0"/>
                                          </p:stCondLst>
                                        </p:cTn>
                                        <p:tgtEl>
                                          <p:spTgt spid="523"/>
                                        </p:tgtEl>
                                        <p:attrNameLst>
                                          <p:attrName>style.visibility</p:attrName>
                                        </p:attrNameLst>
                                      </p:cBhvr>
                                      <p:to>
                                        <p:strVal val="hidden"/>
                                      </p:to>
                                    </p:set>
                                  </p:childTnLst>
                                </p:cTn>
                              </p:par>
                              <p:par>
                                <p:cTn id="268" nodeType="withEffect" fill="hold" presetClass="exit" presetID="1">
                                  <p:stCondLst>
                                    <p:cond delay="0"/>
                                  </p:stCondLst>
                                  <p:childTnLst>
                                    <p:set>
                                      <p:cBhvr>
                                        <p:cTn id="269" dur="1" fill="hold">
                                          <p:stCondLst>
                                            <p:cond delay="0"/>
                                          </p:stCondLst>
                                        </p:cTn>
                                        <p:tgtEl>
                                          <p:spTgt spid="517"/>
                                        </p:tgtEl>
                                        <p:attrNameLst>
                                          <p:attrName>style.visibility</p:attrName>
                                        </p:attrNameLst>
                                      </p:cBhvr>
                                      <p:to>
                                        <p:strVal val="hidden"/>
                                      </p:to>
                                    </p:set>
                                  </p:childTnLst>
                                </p:cTn>
                              </p:par>
                              <p:par>
                                <p:cTn id="270" nodeType="withEffect" fill="hold" presetClass="path" presetID="35">
                                  <p:stCondLst>
                                    <p:cond delay="0"/>
                                  </p:stCondLst>
                                  <p:childTnLst>
                                    <p:animMotion origin="layout" path="M 1.66667E-006 4.44444E-006 L -0.30035 4.44444E-006 E">
                                      <p:cBhvr>
                                        <p:cTn id="271" dur="1000" fill="hold"/>
                                        <p:tgtEl>
                                          <p:spTgt spid="541"/>
                                        </p:tgtEl>
                                        <p:attrNameLst>
                                          <p:attrName>ppt_x</p:attrName>
                                          <p:attrName>ppt_y</p:attrName>
                                        </p:attrNameLst>
                                      </p:cBhvr>
                                    </p:animMotion>
                                  </p:childTnLst>
                                </p:cTn>
                              </p:par>
                              <p:par>
                                <p:cTn id="272" nodeType="withEffect" fill="hold" presetClass="path" presetID="35">
                                  <p:stCondLst>
                                    <p:cond delay="0"/>
                                  </p:stCondLst>
                                  <p:childTnLst>
                                    <p:animMotion origin="layout" path="M -3.33333E-006 2.79898E-006 L -0.28194 2.79898E-006 E">
                                      <p:cBhvr>
                                        <p:cTn id="273" dur="1000" fill="hold"/>
                                        <p:tgtEl>
                                          <p:spTgt spid="546"/>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documentManagement>
    <Category xmlns="0629e58c-6680-4877-8502-a58f2d57cd4f">Templates</Categor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15B8BDE3DB4F4C923A9638BD74263B" ma:contentTypeVersion="1" ma:contentTypeDescription="Create a new document." ma:contentTypeScope="" ma:versionID="c111064aca5aa342ea526772de56a563">
  <xsd:schema xmlns:xsd="http://www.w3.org/2001/XMLSchema" xmlns:p="http://schemas.microsoft.com/office/2006/metadata/properties" xmlns:ns2="0629e58c-6680-4877-8502-a58f2d57cd4f" targetNamespace="http://schemas.microsoft.com/office/2006/metadata/properties" ma:root="true" ma:fieldsID="46e89a672bf7568feaf80f7c4d492206" ns2:_="">
    <xsd:import namespace="0629e58c-6680-4877-8502-a58f2d57cd4f"/>
    <xsd:element name="properties">
      <xsd:complexType>
        <xsd:sequence>
          <xsd:element name="documentManagement">
            <xsd:complexType>
              <xsd:all>
                <xsd:element ref="ns2:Category" minOccurs="0"/>
              </xsd:all>
            </xsd:complexType>
          </xsd:element>
        </xsd:sequence>
      </xsd:complexType>
    </xsd:element>
  </xsd:schema>
  <xsd:schema xmlns:xsd="http://www.w3.org/2001/XMLSchema" xmlns:dms="http://schemas.microsoft.com/office/2006/documentManagement/types" targetNamespace="0629e58c-6680-4877-8502-a58f2d57cd4f" elementFormDefault="qualified">
    <xsd:import namespace="http://schemas.microsoft.com/office/2006/documentManagement/types"/>
    <xsd:element name="Category" ma:index="8" nillable="true" ma:displayName="Category" ma:default="Select One" ma:format="Dropdown" ma:internalName="Category">
      <xsd:simpleType>
        <xsd:restriction base="dms:Choice">
          <xsd:enumeration value="Select One"/>
          <xsd:enumeration value="Brand Assets"/>
          <xsd:enumeration value="Collateral"/>
          <xsd:enumeration value="Messaging"/>
          <xsd:enumeration value="Templates"/>
          <xsd:enumeration value="Guidelines/Polici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54D51A-81E9-4C25-8B8B-79003C3E67E9}">
  <ds:schemaRefs>
    <ds:schemaRef ds:uri="http://schemas.microsoft.com/office/2006/documentManagement/types"/>
    <ds:schemaRef ds:uri="http://purl.org/dc/terms/"/>
    <ds:schemaRef ds:uri="http://schemas.openxmlformats.org/package/2006/metadata/core-properties"/>
    <ds:schemaRef ds:uri="http://purl.org/dc/dcmitype/"/>
    <ds:schemaRef ds:uri="0629e58c-6680-4877-8502-a58f2d57cd4f"/>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6E22EDA-DC05-4F2E-BD9C-7F7C1CF7AB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29e58c-6680-4877-8502-a58f2d57cd4f"/>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6C9AAC75-0805-472F-A968-A90A08E7A0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VMware_template_091002</Template>
  <TotalTime>138791</TotalTime>
  <Application>LibreOffice/6.4.7.2$Linux_X86_64 LibreOffice_project/40$Build-2</Application>
  <Words>3081</Words>
  <Paragraphs>425</Paragraphs>
  <Company>—</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2011-10-01T21:25:28Z</dcterms:created>
  <dc:creator>—</dc:creator>
  <dc:description/>
  <dc:language>en-IN</dc:language>
  <cp:lastModifiedBy/>
  <dcterms:modified xsi:type="dcterms:W3CDTF">2022-12-20T15:48:26Z</dcterms:modified>
  <cp:revision>1342</cp:revision>
  <dc:subject/>
  <dc:title>VMware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vt:lpwstr>
  </property>
  <property fmtid="{D5CDD505-2E9C-101B-9397-08002B2CF9AE}" pid="4" name="ContentTypeId">
    <vt:lpwstr>0x010100A015B8BDE3DB4F4C923A9638BD74263B</vt:lpwstr>
  </property>
  <property fmtid="{D5CDD505-2E9C-101B-9397-08002B2CF9AE}" pid="5" name="HiddenSlides">
    <vt:i4>0</vt:i4>
  </property>
  <property fmtid="{D5CDD505-2E9C-101B-9397-08002B2CF9AE}" pid="6" name="HyperlinksChanged">
    <vt:bool>0</vt:bool>
  </property>
  <property fmtid="{D5CDD505-2E9C-101B-9397-08002B2CF9AE}" pid="7" name="LinksUpToDate">
    <vt:bool>0</vt:bool>
  </property>
  <property fmtid="{D5CDD505-2E9C-101B-9397-08002B2CF9AE}" pid="8" name="MMClips">
    <vt:i4>0</vt:i4>
  </property>
  <property fmtid="{D5CDD505-2E9C-101B-9397-08002B2CF9AE}" pid="9" name="Notes">
    <vt:i4>24</vt:i4>
  </property>
  <property fmtid="{D5CDD505-2E9C-101B-9397-08002B2CF9AE}" pid="10" name="PresentationFormat">
    <vt:lpwstr>On-screen Show (4:3)</vt:lpwstr>
  </property>
  <property fmtid="{D5CDD505-2E9C-101B-9397-08002B2CF9AE}" pid="11" name="ScaleCrop">
    <vt:bool>0</vt:bool>
  </property>
  <property fmtid="{D5CDD505-2E9C-101B-9397-08002B2CF9AE}" pid="12" name="ShareDoc">
    <vt:bool>0</vt:bool>
  </property>
  <property fmtid="{D5CDD505-2E9C-101B-9397-08002B2CF9AE}" pid="13" name="Slides">
    <vt:i4>36</vt:i4>
  </property>
</Properties>
</file>